
<file path=[Content_Types].xml><?xml version="1.0" encoding="utf-8"?>
<Types xmlns="http://schemas.openxmlformats.org/package/2006/content-types">
  <Default Extension="jpeg" ContentType="image/jpeg"/>
  <Default Extension="png" ContentType="image/png"/>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11.fntdata" ContentType="application/x-fontdata"/>
  <Override PartName="/ppt/fonts/font12.fntdata" ContentType="application/x-fontdata"/>
  <Override PartName="/ppt/fonts/font13.fntdata" ContentType="application/x-fontdata"/>
  <Override PartName="/ppt/fonts/font14.fntdata" ContentType="application/x-fontdata"/>
  <Override PartName="/ppt/fonts/font15.fntdata" ContentType="application/x-fontdata"/>
  <Override PartName="/ppt/fonts/font16.fntdata" ContentType="application/x-fontdata"/>
  <Override PartName="/ppt/fonts/font17.fntdata" ContentType="application/x-fontdata"/>
  <Override PartName="/ppt/fonts/font18.fntdata" ContentType="application/x-fontdata"/>
  <Override PartName="/ppt/fonts/font19.fntdata" ContentType="application/x-fontdata"/>
  <Override PartName="/ppt/fonts/font2.fntdata" ContentType="application/x-fontdata"/>
  <Override PartName="/ppt/fonts/font20.fntdata" ContentType="application/x-fontdata"/>
  <Override PartName="/ppt/fonts/font21.fntdata" ContentType="application/x-fontdata"/>
  <Override PartName="/ppt/fonts/font22.fntdata" ContentType="application/x-fontdata"/>
  <Override PartName="/ppt/fonts/font23.fntdata" ContentType="application/x-fontdata"/>
  <Override PartName="/ppt/fonts/font24.fntdata" ContentType="application/x-fontdata"/>
  <Override PartName="/ppt/fonts/font25.fntdata" ContentType="application/x-fontdata"/>
  <Override PartName="/ppt/fonts/font26.fntdata" ContentType="application/x-fontdata"/>
  <Override PartName="/ppt/fonts/font27.fntdata" ContentType="application/x-fontdata"/>
  <Override PartName="/ppt/fonts/font28.fntdata" ContentType="application/x-fontdata"/>
  <Override PartName="/ppt/fonts/font29.fntdata" ContentType="application/x-fontdata"/>
  <Override PartName="/ppt/fonts/font3.fntdata" ContentType="application/x-fontdata"/>
  <Override PartName="/ppt/fonts/font30.fntdata" ContentType="application/x-fontdata"/>
  <Override PartName="/ppt/fonts/font31.fntdata" ContentType="application/x-fontdata"/>
  <Override PartName="/ppt/fonts/font32.fntdata" ContentType="application/x-fontdata"/>
  <Override PartName="/ppt/fonts/font3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 id="2147483660" r:id="rId3"/>
  </p:sldMasterIdLst>
  <p:notesMasterIdLst>
    <p:notesMasterId r:id="rId5"/>
  </p:notesMasterIdLst>
  <p:sldIdLst>
    <p:sldId id="448" r:id="rId4"/>
    <p:sldId id="529" r:id="rId6"/>
    <p:sldId id="447" r:id="rId7"/>
    <p:sldId id="449" r:id="rId8"/>
    <p:sldId id="450" r:id="rId9"/>
    <p:sldId id="451" r:id="rId10"/>
    <p:sldId id="598" r:id="rId11"/>
    <p:sldId id="600" r:id="rId12"/>
    <p:sldId id="704" r:id="rId13"/>
    <p:sldId id="705" r:id="rId14"/>
    <p:sldId id="453" r:id="rId15"/>
    <p:sldId id="454" r:id="rId16"/>
    <p:sldId id="455" r:id="rId17"/>
    <p:sldId id="456" r:id="rId18"/>
    <p:sldId id="602" r:id="rId19"/>
    <p:sldId id="603" r:id="rId20"/>
    <p:sldId id="563" r:id="rId21"/>
    <p:sldId id="460" r:id="rId22"/>
    <p:sldId id="461" r:id="rId23"/>
    <p:sldId id="462" r:id="rId24"/>
    <p:sldId id="466" r:id="rId25"/>
    <p:sldId id="467" r:id="rId26"/>
    <p:sldId id="468" r:id="rId27"/>
    <p:sldId id="580" r:id="rId28"/>
    <p:sldId id="578" r:id="rId29"/>
    <p:sldId id="577" r:id="rId30"/>
    <p:sldId id="607" r:id="rId31"/>
    <p:sldId id="469" r:id="rId32"/>
    <p:sldId id="581" r:id="rId33"/>
    <p:sldId id="582" r:id="rId34"/>
    <p:sldId id="583" r:id="rId35"/>
    <p:sldId id="584" r:id="rId36"/>
    <p:sldId id="471" r:id="rId37"/>
    <p:sldId id="587" r:id="rId38"/>
    <p:sldId id="472" r:id="rId39"/>
    <p:sldId id="588" r:id="rId40"/>
    <p:sldId id="476" r:id="rId41"/>
    <p:sldId id="585" r:id="rId42"/>
    <p:sldId id="477" r:id="rId43"/>
    <p:sldId id="478" r:id="rId44"/>
    <p:sldId id="479" r:id="rId45"/>
    <p:sldId id="480" r:id="rId46"/>
    <p:sldId id="481" r:id="rId47"/>
    <p:sldId id="482" r:id="rId48"/>
    <p:sldId id="591" r:id="rId49"/>
    <p:sldId id="589" r:id="rId50"/>
    <p:sldId id="590" r:id="rId51"/>
    <p:sldId id="533" r:id="rId52"/>
    <p:sldId id="486" r:id="rId53"/>
    <p:sldId id="487" r:id="rId54"/>
    <p:sldId id="488" r:id="rId55"/>
    <p:sldId id="539" r:id="rId56"/>
    <p:sldId id="540" r:id="rId57"/>
    <p:sldId id="541" r:id="rId58"/>
    <p:sldId id="542" r:id="rId59"/>
    <p:sldId id="495" r:id="rId60"/>
    <p:sldId id="544" r:id="rId61"/>
    <p:sldId id="545" r:id="rId62"/>
    <p:sldId id="546" r:id="rId63"/>
    <p:sldId id="550" r:id="rId64"/>
    <p:sldId id="551" r:id="rId65"/>
    <p:sldId id="552" r:id="rId66"/>
    <p:sldId id="553" r:id="rId67"/>
    <p:sldId id="554" r:id="rId68"/>
    <p:sldId id="555" r:id="rId69"/>
    <p:sldId id="613" r:id="rId70"/>
    <p:sldId id="614" r:id="rId71"/>
    <p:sldId id="615" r:id="rId72"/>
    <p:sldId id="616" r:id="rId73"/>
    <p:sldId id="617" r:id="rId74"/>
    <p:sldId id="515" r:id="rId75"/>
    <p:sldId id="516" r:id="rId76"/>
    <p:sldId id="517" r:id="rId77"/>
    <p:sldId id="592" r:id="rId78"/>
    <p:sldId id="518" r:id="rId79"/>
    <p:sldId id="601" r:id="rId80"/>
    <p:sldId id="519" r:id="rId81"/>
    <p:sldId id="520" r:id="rId82"/>
    <p:sldId id="522" r:id="rId83"/>
    <p:sldId id="523" r:id="rId84"/>
    <p:sldId id="273" r:id="rId85"/>
    <p:sldId id="278" r:id="rId86"/>
    <p:sldId id="594" r:id="rId87"/>
    <p:sldId id="567" r:id="rId88"/>
    <p:sldId id="595" r:id="rId89"/>
    <p:sldId id="596" r:id="rId90"/>
    <p:sldId id="597" r:id="rId91"/>
    <p:sldId id="411" r:id="rId92"/>
    <p:sldId id="569" r:id="rId93"/>
    <p:sldId id="570" r:id="rId94"/>
    <p:sldId id="407" r:id="rId95"/>
    <p:sldId id="571" r:id="rId96"/>
    <p:sldId id="572" r:id="rId97"/>
    <p:sldId id="573" r:id="rId98"/>
    <p:sldId id="409" r:id="rId99"/>
    <p:sldId id="574" r:id="rId100"/>
    <p:sldId id="575" r:id="rId101"/>
    <p:sldId id="415" r:id="rId102"/>
    <p:sldId id="576" r:id="rId103"/>
    <p:sldId id="419" r:id="rId104"/>
    <p:sldId id="557" r:id="rId105"/>
    <p:sldId id="558" r:id="rId106"/>
    <p:sldId id="604" r:id="rId107"/>
    <p:sldId id="605" r:id="rId108"/>
    <p:sldId id="426" r:id="rId109"/>
    <p:sldId id="435" r:id="rId110"/>
    <p:sldId id="436" r:id="rId111"/>
    <p:sldId id="437" r:id="rId112"/>
    <p:sldId id="440" r:id="rId113"/>
    <p:sldId id="441" r:id="rId114"/>
    <p:sldId id="442" r:id="rId115"/>
    <p:sldId id="561" r:id="rId116"/>
    <p:sldId id="564" r:id="rId117"/>
  </p:sldIdLst>
  <p:sldSz cx="9144000" cy="6858000" type="screen4x3"/>
  <p:notesSz cx="6858000" cy="9144000"/>
  <p:embeddedFontLst>
    <p:embeddedFont>
      <p:font typeface="Calibri" panose="020F0502020204030204" pitchFamily="34" charset="0"/>
      <p:regular r:id="rId121"/>
      <p:bold r:id="rId122"/>
      <p:italic r:id="rId123"/>
      <p:boldItalic r:id="rId124"/>
    </p:embeddedFont>
    <p:embeddedFont>
      <p:font typeface="Calibri" panose="020F0502020204030204"/>
      <p:regular r:id="rId125"/>
      <p:bold r:id="rId126"/>
      <p:italic r:id="rId127"/>
      <p:boldItalic r:id="rId128"/>
    </p:embeddedFont>
    <p:embeddedFont>
      <p:font typeface="Georgia" panose="02040502050405020303" pitchFamily="18" charset="0"/>
      <p:regular r:id="rId129"/>
      <p:bold r:id="rId130"/>
      <p:italic r:id="rId131"/>
      <p:boldItalic r:id="rId132"/>
    </p:embeddedFont>
    <p:embeddedFont>
      <p:font typeface="Gulim" panose="020B0600000101010101" pitchFamily="34" charset="-127"/>
      <p:regular r:id="rId133"/>
    </p:embeddedFont>
    <p:embeddedFont>
      <p:font typeface="华文彩云" panose="02010800040101010101" pitchFamily="2" charset="-122"/>
      <p:regular r:id="rId134"/>
    </p:embeddedFont>
    <p:embeddedFont>
      <p:font typeface="Arial Unicode MS" panose="020B0604020202020204" pitchFamily="34" charset="-122"/>
      <p:regular r:id="rId135"/>
    </p:embeddedFont>
    <p:embeddedFont>
      <p:font typeface="Cooper Black" panose="0208090404030B020404"/>
      <p:regular r:id="rId136"/>
    </p:embeddedFont>
    <p:embeddedFont>
      <p:font typeface="Comic Sans MS" panose="030F0702030302020204" pitchFamily="66" charset="0"/>
      <p:regular r:id="rId137"/>
      <p:bold r:id="rId138"/>
      <p:italic r:id="rId139"/>
      <p:boldItalic r:id="rId140"/>
    </p:embeddedFont>
    <p:embeddedFont>
      <p:font typeface="Cooper Black" panose="0208090404030B020404" pitchFamily="18" charset="0"/>
      <p:regular r:id="rId141"/>
    </p:embeddedFont>
    <p:embeddedFont>
      <p:font typeface="Cambria Math" panose="02040503050406030204" pitchFamily="18" charset="0"/>
      <p:regular r:id="rId142"/>
    </p:embeddedFont>
    <p:embeddedFont>
      <p:font typeface="楷体_GB2312" panose="02010609030101010101" pitchFamily="49" charset="-122"/>
      <p:regular r:id="rId143"/>
    </p:embeddedFont>
    <p:embeddedFont>
      <p:font typeface="Tempus Sans ITC" panose="04020404030D07020202" pitchFamily="82" charset="0"/>
      <p:regular r:id="rId144"/>
    </p:embeddedFont>
    <p:embeddedFont>
      <p:font typeface="方正舒体" panose="02010601030101010101" pitchFamily="2" charset="-122"/>
      <p:regular r:id="rId145"/>
    </p:embeddedFont>
    <p:embeddedFont>
      <p:font typeface="Wingdings 2" panose="05020102010507070707" pitchFamily="18" charset="2"/>
      <p:regular r:id="rId146"/>
    </p:embeddedFont>
    <p:embeddedFont>
      <p:font typeface="华文楷体" panose="02010600040101010101" pitchFamily="2" charset="-122"/>
      <p:regular r:id="rId147"/>
    </p:embeddedFont>
    <p:embeddedFont>
      <p:font typeface="华文行楷" panose="02010800040101010101" pitchFamily="2" charset="-122"/>
      <p:regular r:id="rId148"/>
    </p:embeddedFont>
    <p:embeddedFont>
      <p:font typeface="PMingLiU" panose="02020500000000000000" pitchFamily="18" charset="-120"/>
      <p:regular r:id="rId149"/>
    </p:embeddedFont>
    <p:embeddedFont>
      <p:font typeface="华文新魏" panose="02010800040101010101" pitchFamily="2" charset="-122"/>
      <p:regular r:id="rId150"/>
    </p:embeddedFont>
    <p:embeddedFont>
      <p:font typeface="楷体" panose="02010609060101010101" pitchFamily="49" charset="-122"/>
      <p:regular r:id="rId151"/>
    </p:embeddedFont>
    <p:embeddedFont>
      <p:font typeface="楷体_GB2312" panose="02010609030101010101" charset="0"/>
      <p:regular r:id="rId152"/>
    </p:embeddedFont>
    <p:embeddedFont>
      <p:font typeface="楷体_GB2312" panose="02010609030101010101"/>
      <p:regular r:id="rId153"/>
    </p:embeddedFont>
  </p:embeddedFontLst>
  <p:defaultTex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6600"/>
    <a:srgbClr val="FF9900"/>
    <a:srgbClr val="336600"/>
    <a:srgbClr val="2DC8FF"/>
    <a:srgbClr val="8E0000"/>
    <a:srgbClr val="71AE0E"/>
    <a:srgbClr val="B40000"/>
    <a:srgbClr val="FF99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2838BEF-8BB2-4498-84A7-C5851F593DF1}" styleName="中度样式 4 - 强调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horzBarState="maximized">
    <p:restoredLeft sz="13158" autoAdjust="0"/>
    <p:restoredTop sz="89239" autoAdjust="0"/>
  </p:normalViewPr>
  <p:slideViewPr>
    <p:cSldViewPr snapToObjects="1">
      <p:cViewPr varScale="1">
        <p:scale>
          <a:sx n="86" d="100"/>
          <a:sy n="86" d="100"/>
        </p:scale>
        <p:origin x="-1116" y="-78"/>
      </p:cViewPr>
      <p:guideLst>
        <p:guide orient="horz" pos="2160"/>
        <p:guide pos="2880"/>
      </p:guideLst>
    </p:cSldViewPr>
  </p:slideViewPr>
  <p:notesTextViewPr>
    <p:cViewPr>
      <p:scale>
        <a:sx n="100" d="100"/>
        <a:sy n="100" d="100"/>
      </p:scale>
      <p:origin x="0" y="0"/>
    </p:cViewPr>
  </p:notesTextViewPr>
  <p:sorterViewPr>
    <p:cViewPr>
      <p:scale>
        <a:sx n="66" d="100"/>
        <a:sy n="66" d="100"/>
      </p:scale>
      <p:origin x="0" y="4734"/>
    </p:cViewPr>
  </p:sorter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5.xml"/><Relationship Id="rId98" Type="http://schemas.openxmlformats.org/officeDocument/2006/relationships/slide" Target="slides/slide94.xml"/><Relationship Id="rId97" Type="http://schemas.openxmlformats.org/officeDocument/2006/relationships/slide" Target="slides/slide93.xml"/><Relationship Id="rId96" Type="http://schemas.openxmlformats.org/officeDocument/2006/relationships/slide" Target="slides/slide92.xml"/><Relationship Id="rId95" Type="http://schemas.openxmlformats.org/officeDocument/2006/relationships/slide" Target="slides/slide91.xml"/><Relationship Id="rId94" Type="http://schemas.openxmlformats.org/officeDocument/2006/relationships/slide" Target="slides/slide90.xml"/><Relationship Id="rId93" Type="http://schemas.openxmlformats.org/officeDocument/2006/relationships/slide" Target="slides/slide89.xml"/><Relationship Id="rId92" Type="http://schemas.openxmlformats.org/officeDocument/2006/relationships/slide" Target="slides/slide88.xml"/><Relationship Id="rId91" Type="http://schemas.openxmlformats.org/officeDocument/2006/relationships/slide" Target="slides/slide87.xml"/><Relationship Id="rId90" Type="http://schemas.openxmlformats.org/officeDocument/2006/relationships/slide" Target="slides/slide86.xml"/><Relationship Id="rId9" Type="http://schemas.openxmlformats.org/officeDocument/2006/relationships/slide" Target="slides/slide5.xml"/><Relationship Id="rId89" Type="http://schemas.openxmlformats.org/officeDocument/2006/relationships/slide" Target="slides/slide85.xml"/><Relationship Id="rId88" Type="http://schemas.openxmlformats.org/officeDocument/2006/relationships/slide" Target="slides/slide84.xml"/><Relationship Id="rId87" Type="http://schemas.openxmlformats.org/officeDocument/2006/relationships/slide" Target="slides/slide83.xml"/><Relationship Id="rId86" Type="http://schemas.openxmlformats.org/officeDocument/2006/relationships/slide" Target="slides/slide82.xml"/><Relationship Id="rId85" Type="http://schemas.openxmlformats.org/officeDocument/2006/relationships/slide" Target="slides/slide81.xml"/><Relationship Id="rId84" Type="http://schemas.openxmlformats.org/officeDocument/2006/relationships/slide" Target="slides/slide80.xml"/><Relationship Id="rId83" Type="http://schemas.openxmlformats.org/officeDocument/2006/relationships/slide" Target="slides/slide79.xml"/><Relationship Id="rId82" Type="http://schemas.openxmlformats.org/officeDocument/2006/relationships/slide" Target="slides/slide78.xml"/><Relationship Id="rId81" Type="http://schemas.openxmlformats.org/officeDocument/2006/relationships/slide" Target="slides/slide77.xml"/><Relationship Id="rId80" Type="http://schemas.openxmlformats.org/officeDocument/2006/relationships/slide" Target="slides/slide76.xml"/><Relationship Id="rId8" Type="http://schemas.openxmlformats.org/officeDocument/2006/relationships/slide" Target="slides/slide4.xml"/><Relationship Id="rId79" Type="http://schemas.openxmlformats.org/officeDocument/2006/relationships/slide" Target="slides/slide75.xml"/><Relationship Id="rId78" Type="http://schemas.openxmlformats.org/officeDocument/2006/relationships/slide" Target="slides/slide74.xml"/><Relationship Id="rId77" Type="http://schemas.openxmlformats.org/officeDocument/2006/relationships/slide" Target="slides/slide73.xml"/><Relationship Id="rId76" Type="http://schemas.openxmlformats.org/officeDocument/2006/relationships/slide" Target="slides/slide72.xml"/><Relationship Id="rId75" Type="http://schemas.openxmlformats.org/officeDocument/2006/relationships/slide" Target="slides/slide71.xml"/><Relationship Id="rId74" Type="http://schemas.openxmlformats.org/officeDocument/2006/relationships/slide" Target="slides/slide70.xml"/><Relationship Id="rId73" Type="http://schemas.openxmlformats.org/officeDocument/2006/relationships/slide" Target="slides/slide69.xml"/><Relationship Id="rId72" Type="http://schemas.openxmlformats.org/officeDocument/2006/relationships/slide" Target="slides/slide68.xml"/><Relationship Id="rId71" Type="http://schemas.openxmlformats.org/officeDocument/2006/relationships/slide" Target="slides/slide67.xml"/><Relationship Id="rId70" Type="http://schemas.openxmlformats.org/officeDocument/2006/relationships/slide" Target="slides/slide66.xml"/><Relationship Id="rId7" Type="http://schemas.openxmlformats.org/officeDocument/2006/relationships/slide" Target="slides/slide3.xml"/><Relationship Id="rId69" Type="http://schemas.openxmlformats.org/officeDocument/2006/relationships/slide" Target="slides/slide65.xml"/><Relationship Id="rId68" Type="http://schemas.openxmlformats.org/officeDocument/2006/relationships/slide" Target="slides/slide64.xml"/><Relationship Id="rId67" Type="http://schemas.openxmlformats.org/officeDocument/2006/relationships/slide" Target="slides/slide63.xml"/><Relationship Id="rId66" Type="http://schemas.openxmlformats.org/officeDocument/2006/relationships/slide" Target="slides/slide62.xml"/><Relationship Id="rId65" Type="http://schemas.openxmlformats.org/officeDocument/2006/relationships/slide" Target="slides/slide61.xml"/><Relationship Id="rId64" Type="http://schemas.openxmlformats.org/officeDocument/2006/relationships/slide" Target="slides/slide60.xml"/><Relationship Id="rId63" Type="http://schemas.openxmlformats.org/officeDocument/2006/relationships/slide" Target="slides/slide59.xml"/><Relationship Id="rId62" Type="http://schemas.openxmlformats.org/officeDocument/2006/relationships/slide" Target="slides/slide58.xml"/><Relationship Id="rId61" Type="http://schemas.openxmlformats.org/officeDocument/2006/relationships/slide" Target="slides/slide57.xml"/><Relationship Id="rId60" Type="http://schemas.openxmlformats.org/officeDocument/2006/relationships/slide" Target="slides/slide56.xml"/><Relationship Id="rId6" Type="http://schemas.openxmlformats.org/officeDocument/2006/relationships/slide" Target="slides/slide2.xml"/><Relationship Id="rId59" Type="http://schemas.openxmlformats.org/officeDocument/2006/relationships/slide" Target="slides/slide55.xml"/><Relationship Id="rId58" Type="http://schemas.openxmlformats.org/officeDocument/2006/relationships/slide" Target="slides/slide54.xml"/><Relationship Id="rId57" Type="http://schemas.openxmlformats.org/officeDocument/2006/relationships/slide" Target="slides/slide53.xml"/><Relationship Id="rId56" Type="http://schemas.openxmlformats.org/officeDocument/2006/relationships/slide" Target="slides/slide52.xml"/><Relationship Id="rId55" Type="http://schemas.openxmlformats.org/officeDocument/2006/relationships/slide" Target="slides/slide51.xml"/><Relationship Id="rId54" Type="http://schemas.openxmlformats.org/officeDocument/2006/relationships/slide" Target="slides/slide50.xml"/><Relationship Id="rId53" Type="http://schemas.openxmlformats.org/officeDocument/2006/relationships/slide" Target="slides/slide49.xml"/><Relationship Id="rId52" Type="http://schemas.openxmlformats.org/officeDocument/2006/relationships/slide" Target="slides/slide48.xml"/><Relationship Id="rId51" Type="http://schemas.openxmlformats.org/officeDocument/2006/relationships/slide" Target="slides/slide47.xml"/><Relationship Id="rId50" Type="http://schemas.openxmlformats.org/officeDocument/2006/relationships/slide" Target="slides/slide46.xml"/><Relationship Id="rId5" Type="http://schemas.openxmlformats.org/officeDocument/2006/relationships/notesMaster" Target="notesMasters/notesMaster1.xml"/><Relationship Id="rId49" Type="http://schemas.openxmlformats.org/officeDocument/2006/relationships/slide" Target="slides/slide45.xml"/><Relationship Id="rId48" Type="http://schemas.openxmlformats.org/officeDocument/2006/relationships/slide" Target="slides/slide44.xml"/><Relationship Id="rId47" Type="http://schemas.openxmlformats.org/officeDocument/2006/relationships/slide" Target="slides/slide43.xml"/><Relationship Id="rId46" Type="http://schemas.openxmlformats.org/officeDocument/2006/relationships/slide" Target="slides/slide42.xml"/><Relationship Id="rId45" Type="http://schemas.openxmlformats.org/officeDocument/2006/relationships/slide" Target="slides/slide41.xml"/><Relationship Id="rId44" Type="http://schemas.openxmlformats.org/officeDocument/2006/relationships/slide" Target="slides/slide40.xml"/><Relationship Id="rId43" Type="http://schemas.openxmlformats.org/officeDocument/2006/relationships/slide" Target="slides/slide39.xml"/><Relationship Id="rId42" Type="http://schemas.openxmlformats.org/officeDocument/2006/relationships/slide" Target="slides/slide38.xml"/><Relationship Id="rId41" Type="http://schemas.openxmlformats.org/officeDocument/2006/relationships/slide" Target="slides/slide37.xml"/><Relationship Id="rId40" Type="http://schemas.openxmlformats.org/officeDocument/2006/relationships/slide" Target="slides/slide36.xml"/><Relationship Id="rId4" Type="http://schemas.openxmlformats.org/officeDocument/2006/relationships/slide" Target="slides/slide1.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3" Type="http://schemas.openxmlformats.org/officeDocument/2006/relationships/font" Target="fonts/font33.fntdata"/><Relationship Id="rId152" Type="http://schemas.openxmlformats.org/officeDocument/2006/relationships/font" Target="fonts/font32.fntdata"/><Relationship Id="rId151" Type="http://schemas.openxmlformats.org/officeDocument/2006/relationships/font" Target="fonts/font31.fntdata"/><Relationship Id="rId150" Type="http://schemas.openxmlformats.org/officeDocument/2006/relationships/font" Target="fonts/font30.fntdata"/><Relationship Id="rId15" Type="http://schemas.openxmlformats.org/officeDocument/2006/relationships/slide" Target="slides/slide11.xml"/><Relationship Id="rId149" Type="http://schemas.openxmlformats.org/officeDocument/2006/relationships/font" Target="fonts/font29.fntdata"/><Relationship Id="rId148" Type="http://schemas.openxmlformats.org/officeDocument/2006/relationships/font" Target="fonts/font28.fntdata"/><Relationship Id="rId147" Type="http://schemas.openxmlformats.org/officeDocument/2006/relationships/font" Target="fonts/font27.fntdata"/><Relationship Id="rId146" Type="http://schemas.openxmlformats.org/officeDocument/2006/relationships/font" Target="fonts/font26.fntdata"/><Relationship Id="rId145" Type="http://schemas.openxmlformats.org/officeDocument/2006/relationships/font" Target="fonts/font25.fntdata"/><Relationship Id="rId144" Type="http://schemas.openxmlformats.org/officeDocument/2006/relationships/font" Target="fonts/font24.fntdata"/><Relationship Id="rId143" Type="http://schemas.openxmlformats.org/officeDocument/2006/relationships/font" Target="fonts/font23.fntdata"/><Relationship Id="rId142" Type="http://schemas.openxmlformats.org/officeDocument/2006/relationships/font" Target="fonts/font22.fntdata"/><Relationship Id="rId141" Type="http://schemas.openxmlformats.org/officeDocument/2006/relationships/font" Target="fonts/font21.fntdata"/><Relationship Id="rId140" Type="http://schemas.openxmlformats.org/officeDocument/2006/relationships/font" Target="fonts/font20.fntdata"/><Relationship Id="rId14" Type="http://schemas.openxmlformats.org/officeDocument/2006/relationships/slide" Target="slides/slide10.xml"/><Relationship Id="rId139" Type="http://schemas.openxmlformats.org/officeDocument/2006/relationships/font" Target="fonts/font19.fntdata"/><Relationship Id="rId138" Type="http://schemas.openxmlformats.org/officeDocument/2006/relationships/font" Target="fonts/font18.fntdata"/><Relationship Id="rId137" Type="http://schemas.openxmlformats.org/officeDocument/2006/relationships/font" Target="fonts/font17.fntdata"/><Relationship Id="rId136" Type="http://schemas.openxmlformats.org/officeDocument/2006/relationships/font" Target="fonts/font16.fntdata"/><Relationship Id="rId135" Type="http://schemas.openxmlformats.org/officeDocument/2006/relationships/font" Target="fonts/font15.fntdata"/><Relationship Id="rId134" Type="http://schemas.openxmlformats.org/officeDocument/2006/relationships/font" Target="fonts/font14.fntdata"/><Relationship Id="rId133" Type="http://schemas.openxmlformats.org/officeDocument/2006/relationships/font" Target="fonts/font13.fntdata"/><Relationship Id="rId132" Type="http://schemas.openxmlformats.org/officeDocument/2006/relationships/font" Target="fonts/font12.fntdata"/><Relationship Id="rId131" Type="http://schemas.openxmlformats.org/officeDocument/2006/relationships/font" Target="fonts/font11.fntdata"/><Relationship Id="rId130" Type="http://schemas.openxmlformats.org/officeDocument/2006/relationships/font" Target="fonts/font10.fntdata"/><Relationship Id="rId13" Type="http://schemas.openxmlformats.org/officeDocument/2006/relationships/slide" Target="slides/slide9.xml"/><Relationship Id="rId129" Type="http://schemas.openxmlformats.org/officeDocument/2006/relationships/font" Target="fonts/font9.fntdata"/><Relationship Id="rId128" Type="http://schemas.openxmlformats.org/officeDocument/2006/relationships/font" Target="fonts/font8.fntdata"/><Relationship Id="rId127" Type="http://schemas.openxmlformats.org/officeDocument/2006/relationships/font" Target="fonts/font7.fntdata"/><Relationship Id="rId126" Type="http://schemas.openxmlformats.org/officeDocument/2006/relationships/font" Target="fonts/font6.fntdata"/><Relationship Id="rId125" Type="http://schemas.openxmlformats.org/officeDocument/2006/relationships/font" Target="fonts/font5.fntdata"/><Relationship Id="rId124" Type="http://schemas.openxmlformats.org/officeDocument/2006/relationships/font" Target="fonts/font4.fntdata"/><Relationship Id="rId123" Type="http://schemas.openxmlformats.org/officeDocument/2006/relationships/font" Target="fonts/font3.fntdata"/><Relationship Id="rId122" Type="http://schemas.openxmlformats.org/officeDocument/2006/relationships/font" Target="fonts/font2.fntdata"/><Relationship Id="rId121" Type="http://schemas.openxmlformats.org/officeDocument/2006/relationships/font" Target="fonts/font1.fntdata"/><Relationship Id="rId120" Type="http://schemas.openxmlformats.org/officeDocument/2006/relationships/tableStyles" Target="tableStyles.xml"/><Relationship Id="rId12" Type="http://schemas.openxmlformats.org/officeDocument/2006/relationships/slide" Target="slides/slide8.xml"/><Relationship Id="rId119" Type="http://schemas.openxmlformats.org/officeDocument/2006/relationships/viewProps" Target="viewProps.xml"/><Relationship Id="rId118" Type="http://schemas.openxmlformats.org/officeDocument/2006/relationships/presProps" Target="presProps.xml"/><Relationship Id="rId117" Type="http://schemas.openxmlformats.org/officeDocument/2006/relationships/slide" Target="slides/slide113.xml"/><Relationship Id="rId116" Type="http://schemas.openxmlformats.org/officeDocument/2006/relationships/slide" Target="slides/slide112.xml"/><Relationship Id="rId115" Type="http://schemas.openxmlformats.org/officeDocument/2006/relationships/slide" Target="slides/slide111.xml"/><Relationship Id="rId114" Type="http://schemas.openxmlformats.org/officeDocument/2006/relationships/slide" Target="slides/slide110.xml"/><Relationship Id="rId113" Type="http://schemas.openxmlformats.org/officeDocument/2006/relationships/slide" Target="slides/slide109.xml"/><Relationship Id="rId112" Type="http://schemas.openxmlformats.org/officeDocument/2006/relationships/slide" Target="slides/slide108.xml"/><Relationship Id="rId111" Type="http://schemas.openxmlformats.org/officeDocument/2006/relationships/slide" Target="slides/slide107.xml"/><Relationship Id="rId110" Type="http://schemas.openxmlformats.org/officeDocument/2006/relationships/slide" Target="slides/slide106.xml"/><Relationship Id="rId11" Type="http://schemas.openxmlformats.org/officeDocument/2006/relationships/slide" Target="slides/slide7.xml"/><Relationship Id="rId109" Type="http://schemas.openxmlformats.org/officeDocument/2006/relationships/slide" Target="slides/slide105.xml"/><Relationship Id="rId108" Type="http://schemas.openxmlformats.org/officeDocument/2006/relationships/slide" Target="slides/slide104.xml"/><Relationship Id="rId107" Type="http://schemas.openxmlformats.org/officeDocument/2006/relationships/slide" Target="slides/slide103.xml"/><Relationship Id="rId106" Type="http://schemas.openxmlformats.org/officeDocument/2006/relationships/slide" Target="slides/slide102.xml"/><Relationship Id="rId105" Type="http://schemas.openxmlformats.org/officeDocument/2006/relationships/slide" Target="slides/slide101.xml"/><Relationship Id="rId104" Type="http://schemas.openxmlformats.org/officeDocument/2006/relationships/slide" Target="slides/slide100.xml"/><Relationship Id="rId103" Type="http://schemas.openxmlformats.org/officeDocument/2006/relationships/slide" Target="slides/slide99.xml"/><Relationship Id="rId102" Type="http://schemas.openxmlformats.org/officeDocument/2006/relationships/slide" Target="slides/slide98.xml"/><Relationship Id="rId101" Type="http://schemas.openxmlformats.org/officeDocument/2006/relationships/slide" Target="slides/slide97.xml"/><Relationship Id="rId100" Type="http://schemas.openxmlformats.org/officeDocument/2006/relationships/slide" Target="slides/slide96.xml"/><Relationship Id="rId10" Type="http://schemas.openxmlformats.org/officeDocument/2006/relationships/slide" Target="slides/slide6.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ea typeface="+mn-ea"/>
              </a:defRPr>
            </a:lvl1pPr>
          </a:lstStyle>
          <a:p>
            <a:pPr>
              <a:defRPr/>
            </a:pPr>
            <a:fld id="{97980B48-2AA0-46DA-AEE8-7FB043AEF4AD}" type="datetimeFigureOut">
              <a:rPr lang="zh-CN" altLang="en-US"/>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noProof="0" smtClean="0"/>
              <a:t>单击此处编辑母版文本样式</a:t>
            </a:r>
            <a:endParaRPr lang="zh-CN" altLang="en-US" noProof="0" smtClean="0"/>
          </a:p>
          <a:p>
            <a:pPr lvl="1"/>
            <a:r>
              <a:rPr lang="zh-CN" altLang="en-US" noProof="0" smtClean="0"/>
              <a:t>第二级</a:t>
            </a:r>
            <a:endParaRPr lang="zh-CN" altLang="en-US" noProof="0" smtClean="0"/>
          </a:p>
          <a:p>
            <a:pPr lvl="2"/>
            <a:r>
              <a:rPr lang="zh-CN" altLang="en-US" noProof="0" smtClean="0"/>
              <a:t>第三级</a:t>
            </a:r>
            <a:endParaRPr lang="zh-CN" altLang="en-US" noProof="0" smtClean="0"/>
          </a:p>
          <a:p>
            <a:pPr lvl="3"/>
            <a:r>
              <a:rPr lang="zh-CN" altLang="en-US" noProof="0" smtClean="0"/>
              <a:t>第四级</a:t>
            </a:r>
            <a:endParaRPr lang="zh-CN" altLang="en-US" noProof="0" smtClean="0"/>
          </a:p>
          <a:p>
            <a:pPr lvl="4"/>
            <a:r>
              <a:rPr lang="zh-CN" altLang="en-US" noProof="0" smtClean="0"/>
              <a:t>第五级</a:t>
            </a:r>
            <a:endParaRPr lang="zh-CN" altLang="en-US" noProof="0"/>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ea typeface="+mn-ea"/>
              </a:defRPr>
            </a:lvl1pPr>
          </a:lstStyle>
          <a:p>
            <a:pPr>
              <a:defRPr/>
            </a:pPr>
            <a:fld id="{C251948A-C0A8-4967-B88C-82AD4ADC2791}" type="slidenum">
              <a:rPr lang="zh-CN" altLang="en-US"/>
            </a:fld>
            <a:endParaRPr lang="zh-CN"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0.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3.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6.xml"/></Relationships>
</file>

<file path=ppt/notesSlides/_rels/notesSlide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7.xml"/></Relationships>
</file>

<file path=ppt/notesSlides/_rels/notesSlide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8.xml"/></Relationships>
</file>

<file path=ppt/notesSlides/_rels/notesSlide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9.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0.xml"/></Relationships>
</file>

<file path=ppt/notesSlides/_rels/notesSlide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1.xml"/></Relationships>
</file>

<file path=ppt/notesSlides/_rels/notesSlide6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2.xml"/></Relationships>
</file>

<file path=ppt/notesSlides/_rels/notesSlide6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3.xml"/></Relationships>
</file>

<file path=ppt/notesSlides/_rels/notesSlide6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4.xml"/></Relationships>
</file>

<file path=ppt/notesSlides/_rels/notesSlide6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5.xml"/></Relationships>
</file>

<file path=ppt/notesSlides/_rels/notesSlide6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6.xml"/></Relationships>
</file>

<file path=ppt/notesSlides/_rels/notesSlide6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7.xml"/></Relationships>
</file>

<file path=ppt/notesSlides/_rels/notesSlide6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8.xml"/></Relationships>
</file>

<file path=ppt/notesSlides/_rels/notesSlide6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9.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7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0.xml"/></Relationships>
</file>

<file path=ppt/notesSlides/_rels/notesSlide7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1.xml"/></Relationships>
</file>

<file path=ppt/notesSlides/_rels/notesSlide7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2.xml"/></Relationships>
</file>

<file path=ppt/notesSlides/_rels/notesSlide7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3.xml"/></Relationships>
</file>

<file path=ppt/notesSlides/_rels/notesSlide7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4.xml"/></Relationships>
</file>

<file path=ppt/notesSlides/_rels/notesSlide7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5.xml"/></Relationships>
</file>

<file path=ppt/notesSlides/_rels/notesSlide7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6.xml"/></Relationships>
</file>

<file path=ppt/notesSlides/_rels/notesSlide7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7.xml"/></Relationships>
</file>

<file path=ppt/notesSlides/_rels/notesSlide7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8.xml"/></Relationships>
</file>

<file path=ppt/notesSlides/_rels/notesSlide7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8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0.xml"/></Relationships>
</file>

<file path=ppt/notesSlides/_rels/notesSlide8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1.xml"/></Relationships>
</file>

<file path=ppt/notesSlides/_rels/notesSlide8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2.xml"/></Relationships>
</file>

<file path=ppt/notesSlides/_rels/notesSlide8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3.xml"/></Relationships>
</file>

<file path=ppt/notesSlides/_rels/notesSlide8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4.xml"/></Relationships>
</file>

<file path=ppt/notesSlides/_rels/notesSlide8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5.xml"/></Relationships>
</file>

<file path=ppt/notesSlides/_rels/notesSlide8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6.xml"/></Relationships>
</file>

<file path=ppt/notesSlides/_rels/notesSlide8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7.xml"/></Relationships>
</file>

<file path=ppt/notesSlides/_rels/notesSlide8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8.xml"/></Relationships>
</file>

<file path=ppt/notesSlides/_rels/notesSlide8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9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0.xml"/></Relationships>
</file>

<file path=ppt/notesSlides/_rels/notesSlide9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1.xml"/></Relationships>
</file>

<file path=ppt/notesSlides/_rels/notesSlide9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幻灯片图像占位符 1"/>
          <p:cNvSpPr>
            <a:spLocks noGrp="1" noRot="1" noChangeAspect="1" noTextEdit="1"/>
          </p:cNvSpPr>
          <p:nvPr>
            <p:ph type="sldImg"/>
          </p:nvPr>
        </p:nvSpPr>
        <p:spPr bwMode="auto">
          <a:noFill/>
          <a:ln>
            <a:solidFill>
              <a:srgbClr val="000000"/>
            </a:solidFill>
            <a:miter lim="800000"/>
          </a:ln>
        </p:spPr>
      </p:sp>
      <p:sp>
        <p:nvSpPr>
          <p:cNvPr id="130051"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
        <p:nvSpPr>
          <p:cNvPr id="130052" name="灯片编号占位符 3"/>
          <p:cNvSpPr txBox="1">
            <a:spLocks noGrp="1"/>
          </p:cNvSpPr>
          <p:nvPr/>
        </p:nvSpPr>
        <p:spPr bwMode="auto">
          <a:xfrm>
            <a:off x="3884613" y="8685213"/>
            <a:ext cx="2971800" cy="457200"/>
          </a:xfrm>
          <a:prstGeom prst="rect">
            <a:avLst/>
          </a:prstGeom>
          <a:noFill/>
          <a:ln w="9525">
            <a:noFill/>
            <a:miter lim="800000"/>
          </a:ln>
        </p:spPr>
        <p:txBody>
          <a:bodyPr anchor="b"/>
          <a:lstStyle/>
          <a:p>
            <a:pPr algn="r"/>
            <a:fld id="{F51A7866-D376-47C7-9CF0-C7C5C08BADFD}" type="slidenum">
              <a:rPr lang="zh-CN" altLang="en-US" sz="1200">
                <a:latin typeface="Calibri" panose="020F0502020204030204" pitchFamily="34" charset="0"/>
              </a:rPr>
            </a:fld>
            <a:endParaRPr lang="en-US" altLang="zh-CN" sz="1200">
              <a:latin typeface="Calibri" panose="020F0502020204030204"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幻灯片图像占位符 1"/>
          <p:cNvSpPr>
            <a:spLocks noGrp="1" noRot="1" noChangeAspect="1" noTextEdit="1"/>
          </p:cNvSpPr>
          <p:nvPr>
            <p:ph type="sldImg"/>
          </p:nvPr>
        </p:nvSpPr>
        <p:spPr bwMode="auto">
          <a:noFill/>
          <a:ln>
            <a:solidFill>
              <a:srgbClr val="000000"/>
            </a:solidFill>
            <a:miter lim="800000"/>
          </a:ln>
        </p:spPr>
      </p:sp>
      <p:sp>
        <p:nvSpPr>
          <p:cNvPr id="139267"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
        <p:nvSpPr>
          <p:cNvPr id="124932" name="灯片编号占位符 3"/>
          <p:cNvSpPr>
            <a:spLocks noGrp="1"/>
          </p:cNvSpPr>
          <p:nvPr>
            <p:ph type="sldNum" sz="quarter" idx="5"/>
          </p:nvPr>
        </p:nvSpPr>
        <p:spPr bwMode="auto">
          <a:ln>
            <a:miter lim="800000"/>
          </a:ln>
        </p:spPr>
        <p:txBody>
          <a:bodyPr wrap="square" numCol="1" anchorCtr="0" compatLnSpc="1"/>
          <a:lstStyle/>
          <a:p>
            <a:pPr fontAlgn="base">
              <a:spcBef>
                <a:spcPct val="0"/>
              </a:spcBef>
              <a:spcAft>
                <a:spcPct val="0"/>
              </a:spcAft>
              <a:defRPr/>
            </a:pPr>
            <a:fld id="{2AEE9864-7DF9-44F1-84E6-956E0A796626}" type="slidenum">
              <a:rPr lang="zh-CN" altLang="en-US" smtClean="0"/>
            </a:fld>
            <a:endParaRPr lang="en-US" altLang="zh-CN" smtClean="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幻灯片图像占位符 1"/>
          <p:cNvSpPr>
            <a:spLocks noGrp="1" noRot="1" noChangeAspect="1" noTextEdit="1"/>
          </p:cNvSpPr>
          <p:nvPr>
            <p:ph type="sldImg"/>
          </p:nvPr>
        </p:nvSpPr>
        <p:spPr bwMode="auto">
          <a:noFill/>
          <a:ln>
            <a:solidFill>
              <a:srgbClr val="000000"/>
            </a:solidFill>
            <a:miter lim="800000"/>
          </a:ln>
        </p:spPr>
      </p:sp>
      <p:sp>
        <p:nvSpPr>
          <p:cNvPr id="140291"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
        <p:nvSpPr>
          <p:cNvPr id="124932" name="灯片编号占位符 3"/>
          <p:cNvSpPr>
            <a:spLocks noGrp="1"/>
          </p:cNvSpPr>
          <p:nvPr>
            <p:ph type="sldNum" sz="quarter" idx="5"/>
          </p:nvPr>
        </p:nvSpPr>
        <p:spPr bwMode="auto">
          <a:ln>
            <a:miter lim="800000"/>
          </a:ln>
        </p:spPr>
        <p:txBody>
          <a:bodyPr wrap="square" numCol="1" anchorCtr="0" compatLnSpc="1"/>
          <a:lstStyle/>
          <a:p>
            <a:pPr fontAlgn="base">
              <a:spcBef>
                <a:spcPct val="0"/>
              </a:spcBef>
              <a:spcAft>
                <a:spcPct val="0"/>
              </a:spcAft>
              <a:defRPr/>
            </a:pPr>
            <a:fld id="{6825786A-16EE-4950-9C97-189F3C90FBB8}" type="slidenum">
              <a:rPr lang="zh-CN" altLang="en-US" smtClean="0"/>
            </a:fld>
            <a:endParaRPr lang="en-US" altLang="zh-CN" smtClean="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幻灯片图像占位符 1"/>
          <p:cNvSpPr>
            <a:spLocks noGrp="1" noRot="1" noChangeAspect="1" noTextEdit="1"/>
          </p:cNvSpPr>
          <p:nvPr>
            <p:ph type="sldImg"/>
          </p:nvPr>
        </p:nvSpPr>
        <p:spPr bwMode="auto">
          <a:noFill/>
          <a:ln>
            <a:solidFill>
              <a:srgbClr val="000000"/>
            </a:solidFill>
            <a:miter lim="800000"/>
          </a:ln>
        </p:spPr>
      </p:sp>
      <p:sp>
        <p:nvSpPr>
          <p:cNvPr id="141315"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
        <p:nvSpPr>
          <p:cNvPr id="124932" name="灯片编号占位符 3"/>
          <p:cNvSpPr>
            <a:spLocks noGrp="1"/>
          </p:cNvSpPr>
          <p:nvPr>
            <p:ph type="sldNum" sz="quarter" idx="5"/>
          </p:nvPr>
        </p:nvSpPr>
        <p:spPr bwMode="auto">
          <a:ln>
            <a:miter lim="800000"/>
          </a:ln>
        </p:spPr>
        <p:txBody>
          <a:bodyPr wrap="square" numCol="1" anchorCtr="0" compatLnSpc="1"/>
          <a:lstStyle/>
          <a:p>
            <a:pPr fontAlgn="base">
              <a:spcBef>
                <a:spcPct val="0"/>
              </a:spcBef>
              <a:spcAft>
                <a:spcPct val="0"/>
              </a:spcAft>
              <a:defRPr/>
            </a:pPr>
            <a:fld id="{BE7D7783-2A3B-4542-BFC8-660082D51E28}" type="slidenum">
              <a:rPr lang="zh-CN" altLang="en-US" smtClean="0"/>
            </a:fld>
            <a:endParaRPr lang="en-US" altLang="zh-CN" smtClean="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幻灯片图像占位符 1"/>
          <p:cNvSpPr>
            <a:spLocks noGrp="1" noRot="1" noChangeAspect="1" noTextEdit="1"/>
          </p:cNvSpPr>
          <p:nvPr>
            <p:ph type="sldImg"/>
          </p:nvPr>
        </p:nvSpPr>
        <p:spPr bwMode="auto">
          <a:noFill/>
          <a:ln>
            <a:solidFill>
              <a:srgbClr val="000000"/>
            </a:solidFill>
            <a:miter lim="800000"/>
          </a:ln>
        </p:spPr>
      </p:sp>
      <p:sp>
        <p:nvSpPr>
          <p:cNvPr id="142339"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
        <p:nvSpPr>
          <p:cNvPr id="129028" name="灯片编号占位符 3"/>
          <p:cNvSpPr>
            <a:spLocks noGrp="1"/>
          </p:cNvSpPr>
          <p:nvPr>
            <p:ph type="sldNum" sz="quarter" idx="5"/>
          </p:nvPr>
        </p:nvSpPr>
        <p:spPr bwMode="auto">
          <a:ln>
            <a:miter lim="800000"/>
          </a:ln>
        </p:spPr>
        <p:txBody>
          <a:bodyPr wrap="square" numCol="1" anchorCtr="0" compatLnSpc="1"/>
          <a:lstStyle/>
          <a:p>
            <a:pPr fontAlgn="base">
              <a:spcBef>
                <a:spcPct val="0"/>
              </a:spcBef>
              <a:spcAft>
                <a:spcPct val="0"/>
              </a:spcAft>
              <a:defRPr/>
            </a:pPr>
            <a:fld id="{8C8F7991-6F54-47B4-9C48-B44841F321A0}" type="slidenum">
              <a:rPr lang="zh-CN" altLang="en-US" smtClean="0"/>
            </a:fld>
            <a:endParaRPr lang="en-US" altLang="zh-CN" smtClean="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幻灯片图像占位符 1"/>
          <p:cNvSpPr>
            <a:spLocks noGrp="1" noRot="1" noChangeAspect="1" noTextEdit="1"/>
          </p:cNvSpPr>
          <p:nvPr>
            <p:ph type="sldImg"/>
          </p:nvPr>
        </p:nvSpPr>
        <p:spPr bwMode="auto">
          <a:noFill/>
          <a:ln>
            <a:solidFill>
              <a:srgbClr val="000000"/>
            </a:solidFill>
            <a:miter lim="800000"/>
          </a:ln>
        </p:spPr>
      </p:sp>
      <p:sp>
        <p:nvSpPr>
          <p:cNvPr id="143363"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
        <p:nvSpPr>
          <p:cNvPr id="130052" name="灯片编号占位符 3"/>
          <p:cNvSpPr>
            <a:spLocks noGrp="1"/>
          </p:cNvSpPr>
          <p:nvPr>
            <p:ph type="sldNum" sz="quarter" idx="5"/>
          </p:nvPr>
        </p:nvSpPr>
        <p:spPr bwMode="auto">
          <a:ln>
            <a:miter lim="800000"/>
          </a:ln>
        </p:spPr>
        <p:txBody>
          <a:bodyPr wrap="square" numCol="1" anchorCtr="0" compatLnSpc="1"/>
          <a:lstStyle/>
          <a:p>
            <a:pPr fontAlgn="base">
              <a:spcBef>
                <a:spcPct val="0"/>
              </a:spcBef>
              <a:spcAft>
                <a:spcPct val="0"/>
              </a:spcAft>
              <a:defRPr/>
            </a:pPr>
            <a:fld id="{98BF5E8F-D622-4A67-A367-B31F33B489E7}" type="slidenum">
              <a:rPr lang="zh-CN" altLang="en-US" smtClean="0"/>
            </a:fld>
            <a:endParaRPr lang="en-US" altLang="zh-CN" smtClean="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幻灯片图像占位符 1"/>
          <p:cNvSpPr>
            <a:spLocks noGrp="1" noRot="1" noChangeAspect="1" noTextEdit="1"/>
          </p:cNvSpPr>
          <p:nvPr>
            <p:ph type="sldImg"/>
          </p:nvPr>
        </p:nvSpPr>
        <p:spPr bwMode="auto">
          <a:noFill/>
          <a:ln>
            <a:solidFill>
              <a:srgbClr val="000000"/>
            </a:solidFill>
            <a:miter lim="800000"/>
          </a:ln>
        </p:spPr>
      </p:sp>
      <p:sp>
        <p:nvSpPr>
          <p:cNvPr id="144387"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
        <p:nvSpPr>
          <p:cNvPr id="131076" name="灯片编号占位符 3"/>
          <p:cNvSpPr>
            <a:spLocks noGrp="1"/>
          </p:cNvSpPr>
          <p:nvPr>
            <p:ph type="sldNum" sz="quarter" idx="5"/>
          </p:nvPr>
        </p:nvSpPr>
        <p:spPr bwMode="auto">
          <a:ln>
            <a:miter lim="800000"/>
          </a:ln>
        </p:spPr>
        <p:txBody>
          <a:bodyPr wrap="square" numCol="1" anchorCtr="0" compatLnSpc="1"/>
          <a:lstStyle/>
          <a:p>
            <a:pPr fontAlgn="base">
              <a:spcBef>
                <a:spcPct val="0"/>
              </a:spcBef>
              <a:spcAft>
                <a:spcPct val="0"/>
              </a:spcAft>
              <a:defRPr/>
            </a:pPr>
            <a:fld id="{C8CA2570-8259-47E2-8EE4-92359FFCC55C}" type="slidenum">
              <a:rPr lang="zh-CN" altLang="en-US" smtClean="0"/>
            </a:fld>
            <a:endParaRPr lang="en-US" altLang="zh-CN" smtClean="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幻灯片图像占位符 1"/>
          <p:cNvSpPr>
            <a:spLocks noGrp="1" noRot="1" noChangeAspect="1" noTextEdit="1"/>
          </p:cNvSpPr>
          <p:nvPr>
            <p:ph type="sldImg"/>
          </p:nvPr>
        </p:nvSpPr>
        <p:spPr bwMode="auto">
          <a:noFill/>
          <a:ln>
            <a:solidFill>
              <a:srgbClr val="000000"/>
            </a:solidFill>
            <a:miter lim="800000"/>
          </a:ln>
        </p:spPr>
      </p:sp>
      <p:sp>
        <p:nvSpPr>
          <p:cNvPr id="145411"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
        <p:nvSpPr>
          <p:cNvPr id="132100" name="灯片编号占位符 3"/>
          <p:cNvSpPr>
            <a:spLocks noGrp="1"/>
          </p:cNvSpPr>
          <p:nvPr>
            <p:ph type="sldNum" sz="quarter" idx="5"/>
          </p:nvPr>
        </p:nvSpPr>
        <p:spPr bwMode="auto">
          <a:ln>
            <a:miter lim="800000"/>
          </a:ln>
        </p:spPr>
        <p:txBody>
          <a:bodyPr wrap="square" numCol="1" anchorCtr="0" compatLnSpc="1"/>
          <a:lstStyle/>
          <a:p>
            <a:pPr fontAlgn="base">
              <a:spcBef>
                <a:spcPct val="0"/>
              </a:spcBef>
              <a:spcAft>
                <a:spcPct val="0"/>
              </a:spcAft>
              <a:defRPr/>
            </a:pPr>
            <a:fld id="{D4F90C07-C9A4-4178-80F9-DFC682C19F13}" type="slidenum">
              <a:rPr lang="zh-CN" altLang="en-US" smtClean="0"/>
            </a:fld>
            <a:endParaRPr lang="en-US" altLang="zh-CN" smtClean="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幻灯片图像占位符 1"/>
          <p:cNvSpPr>
            <a:spLocks noGrp="1" noRot="1" noChangeAspect="1" noTextEdit="1"/>
          </p:cNvSpPr>
          <p:nvPr>
            <p:ph type="sldImg"/>
          </p:nvPr>
        </p:nvSpPr>
        <p:spPr bwMode="auto">
          <a:noFill/>
          <a:ln>
            <a:solidFill>
              <a:srgbClr val="000000"/>
            </a:solidFill>
            <a:miter lim="800000"/>
          </a:ln>
        </p:spPr>
      </p:sp>
      <p:sp>
        <p:nvSpPr>
          <p:cNvPr id="146435"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
        <p:nvSpPr>
          <p:cNvPr id="133124" name="灯片编号占位符 3"/>
          <p:cNvSpPr>
            <a:spLocks noGrp="1"/>
          </p:cNvSpPr>
          <p:nvPr>
            <p:ph type="sldNum" sz="quarter" idx="5"/>
          </p:nvPr>
        </p:nvSpPr>
        <p:spPr bwMode="auto">
          <a:ln>
            <a:miter lim="800000"/>
          </a:ln>
        </p:spPr>
        <p:txBody>
          <a:bodyPr wrap="square" numCol="1" anchorCtr="0" compatLnSpc="1"/>
          <a:lstStyle/>
          <a:p>
            <a:pPr fontAlgn="base">
              <a:spcBef>
                <a:spcPct val="0"/>
              </a:spcBef>
              <a:spcAft>
                <a:spcPct val="0"/>
              </a:spcAft>
              <a:defRPr/>
            </a:pPr>
            <a:fld id="{4C856F51-A3C9-4D6E-986A-480D9ED91DBA}" type="slidenum">
              <a:rPr lang="zh-CN" altLang="en-US" smtClean="0"/>
            </a:fld>
            <a:endParaRPr lang="en-US" altLang="zh-CN" smtClean="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幻灯片图像占位符 1"/>
          <p:cNvSpPr>
            <a:spLocks noGrp="1" noRot="1" noChangeAspect="1" noTextEdit="1"/>
          </p:cNvSpPr>
          <p:nvPr>
            <p:ph type="sldImg"/>
          </p:nvPr>
        </p:nvSpPr>
        <p:spPr bwMode="auto">
          <a:noFill/>
          <a:ln>
            <a:solidFill>
              <a:srgbClr val="000000"/>
            </a:solidFill>
            <a:miter lim="800000"/>
          </a:ln>
        </p:spPr>
      </p:sp>
      <p:sp>
        <p:nvSpPr>
          <p:cNvPr id="147459"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
        <p:nvSpPr>
          <p:cNvPr id="134148" name="灯片编号占位符 3"/>
          <p:cNvSpPr>
            <a:spLocks noGrp="1"/>
          </p:cNvSpPr>
          <p:nvPr>
            <p:ph type="sldNum" sz="quarter" idx="5"/>
          </p:nvPr>
        </p:nvSpPr>
        <p:spPr bwMode="auto">
          <a:ln>
            <a:miter lim="800000"/>
          </a:ln>
        </p:spPr>
        <p:txBody>
          <a:bodyPr wrap="square" numCol="1" anchorCtr="0" compatLnSpc="1"/>
          <a:lstStyle/>
          <a:p>
            <a:pPr fontAlgn="base">
              <a:spcBef>
                <a:spcPct val="0"/>
              </a:spcBef>
              <a:spcAft>
                <a:spcPct val="0"/>
              </a:spcAft>
              <a:defRPr/>
            </a:pPr>
            <a:fld id="{385A3A45-3FA6-4C09-9B32-E4868C5D0BE8}" type="slidenum">
              <a:rPr lang="zh-CN" altLang="en-US" smtClean="0"/>
            </a:fld>
            <a:endParaRPr lang="en-US" altLang="zh-CN" smtClean="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幻灯片图像占位符 1"/>
          <p:cNvSpPr>
            <a:spLocks noGrp="1" noRot="1" noChangeAspect="1" noTextEdit="1"/>
          </p:cNvSpPr>
          <p:nvPr>
            <p:ph type="sldImg"/>
          </p:nvPr>
        </p:nvSpPr>
        <p:spPr bwMode="auto">
          <a:noFill/>
          <a:ln>
            <a:solidFill>
              <a:srgbClr val="000000"/>
            </a:solidFill>
            <a:miter lim="800000"/>
          </a:ln>
        </p:spPr>
      </p:sp>
      <p:sp>
        <p:nvSpPr>
          <p:cNvPr id="148483"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
        <p:nvSpPr>
          <p:cNvPr id="148484" name="灯片编号占位符 3"/>
          <p:cNvSpPr txBox="1">
            <a:spLocks noGrp="1"/>
          </p:cNvSpPr>
          <p:nvPr/>
        </p:nvSpPr>
        <p:spPr bwMode="auto">
          <a:xfrm>
            <a:off x="3884613" y="8685213"/>
            <a:ext cx="2971800" cy="457200"/>
          </a:xfrm>
          <a:prstGeom prst="rect">
            <a:avLst/>
          </a:prstGeom>
          <a:noFill/>
          <a:ln w="9525">
            <a:noFill/>
            <a:miter lim="800000"/>
          </a:ln>
        </p:spPr>
        <p:txBody>
          <a:bodyPr anchor="b"/>
          <a:lstStyle/>
          <a:p>
            <a:pPr algn="r"/>
            <a:fld id="{B019B0D6-BED0-4593-B3D1-075837C08F05}" type="slidenum">
              <a:rPr lang="zh-CN" altLang="en-US" sz="1200">
                <a:latin typeface="Calibri" panose="020F0502020204030204" pitchFamily="34" charset="0"/>
              </a:rPr>
            </a:fld>
            <a:endParaRPr lang="en-US" altLang="zh-CN" sz="1200">
              <a:latin typeface="Calibri" panose="020F0502020204030204"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幻灯片图像占位符 1"/>
          <p:cNvSpPr>
            <a:spLocks noGrp="1" noRot="1" noChangeAspect="1" noTextEdit="1"/>
          </p:cNvSpPr>
          <p:nvPr>
            <p:ph type="sldImg"/>
          </p:nvPr>
        </p:nvSpPr>
        <p:spPr bwMode="auto">
          <a:noFill/>
          <a:ln>
            <a:solidFill>
              <a:srgbClr val="000000"/>
            </a:solidFill>
            <a:miter lim="800000"/>
          </a:ln>
        </p:spPr>
      </p:sp>
      <p:sp>
        <p:nvSpPr>
          <p:cNvPr id="131075"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
        <p:nvSpPr>
          <p:cNvPr id="131076" name="灯片编号占位符 3"/>
          <p:cNvSpPr txBox="1">
            <a:spLocks noGrp="1"/>
          </p:cNvSpPr>
          <p:nvPr/>
        </p:nvSpPr>
        <p:spPr bwMode="auto">
          <a:xfrm>
            <a:off x="3884613" y="8685213"/>
            <a:ext cx="2971800" cy="457200"/>
          </a:xfrm>
          <a:prstGeom prst="rect">
            <a:avLst/>
          </a:prstGeom>
          <a:noFill/>
          <a:ln w="9525">
            <a:noFill/>
            <a:miter lim="800000"/>
          </a:ln>
        </p:spPr>
        <p:txBody>
          <a:bodyPr anchor="b"/>
          <a:lstStyle/>
          <a:p>
            <a:pPr algn="r"/>
            <a:fld id="{B78978FA-7A12-4468-A3C3-53E1EFE2C27C}" type="slidenum">
              <a:rPr lang="zh-CN" altLang="en-US" sz="1200">
                <a:latin typeface="Calibri" panose="020F0502020204030204" pitchFamily="34" charset="0"/>
              </a:rPr>
            </a:fld>
            <a:endParaRPr lang="en-US" altLang="zh-CN" sz="1200">
              <a:latin typeface="Calibri" panose="020F0502020204030204" pitchFamily="34"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幻灯片图像占位符 1"/>
          <p:cNvSpPr>
            <a:spLocks noGrp="1" noRot="1" noChangeAspect="1" noTextEdit="1"/>
          </p:cNvSpPr>
          <p:nvPr>
            <p:ph type="sldImg"/>
          </p:nvPr>
        </p:nvSpPr>
        <p:spPr bwMode="auto">
          <a:noFill/>
          <a:ln>
            <a:solidFill>
              <a:srgbClr val="000000"/>
            </a:solidFill>
            <a:miter lim="800000"/>
          </a:ln>
        </p:spPr>
      </p:sp>
      <p:sp>
        <p:nvSpPr>
          <p:cNvPr id="149507"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
        <p:nvSpPr>
          <p:cNvPr id="149508" name="灯片编号占位符 3"/>
          <p:cNvSpPr txBox="1">
            <a:spLocks noGrp="1"/>
          </p:cNvSpPr>
          <p:nvPr/>
        </p:nvSpPr>
        <p:spPr bwMode="auto">
          <a:xfrm>
            <a:off x="3884613" y="8685213"/>
            <a:ext cx="2971800" cy="457200"/>
          </a:xfrm>
          <a:prstGeom prst="rect">
            <a:avLst/>
          </a:prstGeom>
          <a:noFill/>
          <a:ln w="9525">
            <a:noFill/>
            <a:miter lim="800000"/>
          </a:ln>
        </p:spPr>
        <p:txBody>
          <a:bodyPr anchor="b"/>
          <a:lstStyle/>
          <a:p>
            <a:pPr algn="r"/>
            <a:fld id="{4A85A474-903B-4531-9E72-080922F67114}" type="slidenum">
              <a:rPr lang="zh-CN" altLang="en-US" sz="1200">
                <a:latin typeface="Calibri" panose="020F0502020204030204" pitchFamily="34" charset="0"/>
              </a:rPr>
            </a:fld>
            <a:endParaRPr lang="en-US" altLang="zh-CN" sz="1200">
              <a:latin typeface="Calibri" panose="020F0502020204030204" pitchFamily="34"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幻灯片图像占位符 1"/>
          <p:cNvSpPr>
            <a:spLocks noGrp="1" noRot="1" noChangeAspect="1" noTextEdit="1"/>
          </p:cNvSpPr>
          <p:nvPr>
            <p:ph type="sldImg"/>
          </p:nvPr>
        </p:nvSpPr>
        <p:spPr bwMode="auto">
          <a:noFill/>
          <a:ln>
            <a:solidFill>
              <a:srgbClr val="000000"/>
            </a:solidFill>
            <a:miter lim="800000"/>
          </a:ln>
        </p:spPr>
      </p:sp>
      <p:sp>
        <p:nvSpPr>
          <p:cNvPr id="150531"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
        <p:nvSpPr>
          <p:cNvPr id="150532" name="灯片编号占位符 3"/>
          <p:cNvSpPr txBox="1">
            <a:spLocks noGrp="1"/>
          </p:cNvSpPr>
          <p:nvPr/>
        </p:nvSpPr>
        <p:spPr bwMode="auto">
          <a:xfrm>
            <a:off x="3884613" y="8685213"/>
            <a:ext cx="2971800" cy="457200"/>
          </a:xfrm>
          <a:prstGeom prst="rect">
            <a:avLst/>
          </a:prstGeom>
          <a:noFill/>
          <a:ln w="9525">
            <a:noFill/>
            <a:miter lim="800000"/>
          </a:ln>
        </p:spPr>
        <p:txBody>
          <a:bodyPr anchor="b"/>
          <a:lstStyle/>
          <a:p>
            <a:pPr algn="r"/>
            <a:fld id="{CF4D9149-033F-4E4C-8BD5-FBAC04159FA5}" type="slidenum">
              <a:rPr lang="zh-CN" altLang="en-US" sz="1200">
                <a:latin typeface="Calibri" panose="020F0502020204030204" pitchFamily="34" charset="0"/>
              </a:rPr>
            </a:fld>
            <a:endParaRPr lang="en-US" altLang="zh-CN" sz="1200">
              <a:latin typeface="Calibri" panose="020F0502020204030204" pitchFamily="34"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幻灯片图像占位符 1"/>
          <p:cNvSpPr>
            <a:spLocks noGrp="1" noRot="1" noChangeAspect="1" noTextEdit="1"/>
          </p:cNvSpPr>
          <p:nvPr>
            <p:ph type="sldImg"/>
          </p:nvPr>
        </p:nvSpPr>
        <p:spPr bwMode="auto">
          <a:noFill/>
          <a:ln>
            <a:solidFill>
              <a:srgbClr val="000000"/>
            </a:solidFill>
            <a:miter lim="800000"/>
          </a:ln>
        </p:spPr>
      </p:sp>
      <p:sp>
        <p:nvSpPr>
          <p:cNvPr id="151555"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
        <p:nvSpPr>
          <p:cNvPr id="151556" name="灯片编号占位符 3"/>
          <p:cNvSpPr txBox="1">
            <a:spLocks noGrp="1"/>
          </p:cNvSpPr>
          <p:nvPr/>
        </p:nvSpPr>
        <p:spPr bwMode="auto">
          <a:xfrm>
            <a:off x="3884613" y="8685213"/>
            <a:ext cx="2971800" cy="457200"/>
          </a:xfrm>
          <a:prstGeom prst="rect">
            <a:avLst/>
          </a:prstGeom>
          <a:noFill/>
          <a:ln w="9525">
            <a:noFill/>
            <a:miter lim="800000"/>
          </a:ln>
        </p:spPr>
        <p:txBody>
          <a:bodyPr anchor="b"/>
          <a:lstStyle/>
          <a:p>
            <a:pPr algn="r"/>
            <a:fld id="{9CBC0988-3E50-4FB9-97B7-2A6CDC739C01}" type="slidenum">
              <a:rPr lang="zh-CN" altLang="en-US" sz="1200">
                <a:latin typeface="Calibri" panose="020F0502020204030204" pitchFamily="34" charset="0"/>
              </a:rPr>
            </a:fld>
            <a:endParaRPr lang="en-US" altLang="zh-CN" sz="1200">
              <a:latin typeface="Calibri" panose="020F0502020204030204" pitchFamily="34"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幻灯片图像占位符 1"/>
          <p:cNvSpPr>
            <a:spLocks noGrp="1" noRot="1" noChangeAspect="1" noTextEdit="1"/>
          </p:cNvSpPr>
          <p:nvPr>
            <p:ph type="sldImg"/>
          </p:nvPr>
        </p:nvSpPr>
        <p:spPr bwMode="auto">
          <a:noFill/>
          <a:ln>
            <a:solidFill>
              <a:srgbClr val="000000"/>
            </a:solidFill>
            <a:miter lim="800000"/>
          </a:ln>
        </p:spPr>
      </p:sp>
      <p:sp>
        <p:nvSpPr>
          <p:cNvPr id="152579"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
        <p:nvSpPr>
          <p:cNvPr id="152580" name="灯片编号占位符 3"/>
          <p:cNvSpPr txBox="1">
            <a:spLocks noGrp="1"/>
          </p:cNvSpPr>
          <p:nvPr/>
        </p:nvSpPr>
        <p:spPr bwMode="auto">
          <a:xfrm>
            <a:off x="3884613" y="8685213"/>
            <a:ext cx="2971800" cy="457200"/>
          </a:xfrm>
          <a:prstGeom prst="rect">
            <a:avLst/>
          </a:prstGeom>
          <a:noFill/>
          <a:ln w="9525">
            <a:noFill/>
            <a:miter lim="800000"/>
          </a:ln>
        </p:spPr>
        <p:txBody>
          <a:bodyPr anchor="b"/>
          <a:lstStyle/>
          <a:p>
            <a:pPr algn="r"/>
            <a:fld id="{3AE7E668-E9B3-4FA9-BD5E-514C191F1582}" type="slidenum">
              <a:rPr lang="zh-CN" altLang="en-US" sz="1200">
                <a:latin typeface="Calibri" panose="020F0502020204030204" pitchFamily="34" charset="0"/>
              </a:rPr>
            </a:fld>
            <a:endParaRPr lang="en-US" altLang="zh-CN" sz="1200">
              <a:latin typeface="Calibri" panose="020F0502020204030204" pitchFamily="34"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幻灯片图像占位符 1"/>
          <p:cNvSpPr>
            <a:spLocks noGrp="1" noRot="1" noChangeAspect="1" noTextEdit="1"/>
          </p:cNvSpPr>
          <p:nvPr>
            <p:ph type="sldImg"/>
          </p:nvPr>
        </p:nvSpPr>
        <p:spPr bwMode="auto">
          <a:noFill/>
          <a:ln>
            <a:solidFill>
              <a:srgbClr val="000000"/>
            </a:solidFill>
            <a:miter lim="800000"/>
          </a:ln>
        </p:spPr>
      </p:sp>
      <p:sp>
        <p:nvSpPr>
          <p:cNvPr id="153603"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
        <p:nvSpPr>
          <p:cNvPr id="138244" name="灯片编号占位符 3"/>
          <p:cNvSpPr>
            <a:spLocks noGrp="1"/>
          </p:cNvSpPr>
          <p:nvPr>
            <p:ph type="sldNum" sz="quarter" idx="5"/>
          </p:nvPr>
        </p:nvSpPr>
        <p:spPr bwMode="auto">
          <a:ln>
            <a:miter lim="800000"/>
          </a:ln>
        </p:spPr>
        <p:txBody>
          <a:bodyPr wrap="square" numCol="1" anchorCtr="0" compatLnSpc="1"/>
          <a:lstStyle/>
          <a:p>
            <a:pPr fontAlgn="base">
              <a:spcBef>
                <a:spcPct val="0"/>
              </a:spcBef>
              <a:spcAft>
                <a:spcPct val="0"/>
              </a:spcAft>
              <a:defRPr/>
            </a:pPr>
            <a:fld id="{7FDA4907-35A1-45F8-B6AF-03D07D0DB0BE}" type="slidenum">
              <a:rPr lang="zh-CN" altLang="en-US" smtClean="0"/>
            </a:fld>
            <a:endParaRPr lang="en-US" altLang="zh-CN" smtClean="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幻灯片图像占位符 1"/>
          <p:cNvSpPr>
            <a:spLocks noGrp="1" noRot="1" noChangeAspect="1" noTextEdit="1"/>
          </p:cNvSpPr>
          <p:nvPr>
            <p:ph type="sldImg"/>
          </p:nvPr>
        </p:nvSpPr>
        <p:spPr bwMode="auto">
          <a:noFill/>
          <a:ln>
            <a:solidFill>
              <a:srgbClr val="000000"/>
            </a:solidFill>
            <a:miter lim="800000"/>
          </a:ln>
        </p:spPr>
      </p:sp>
      <p:sp>
        <p:nvSpPr>
          <p:cNvPr id="154627"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
        <p:nvSpPr>
          <p:cNvPr id="154628" name="灯片编号占位符 3"/>
          <p:cNvSpPr txBox="1">
            <a:spLocks noGrp="1"/>
          </p:cNvSpPr>
          <p:nvPr/>
        </p:nvSpPr>
        <p:spPr bwMode="auto">
          <a:xfrm>
            <a:off x="3884613" y="8685213"/>
            <a:ext cx="2971800" cy="457200"/>
          </a:xfrm>
          <a:prstGeom prst="rect">
            <a:avLst/>
          </a:prstGeom>
          <a:noFill/>
          <a:ln w="9525">
            <a:noFill/>
            <a:miter lim="800000"/>
          </a:ln>
        </p:spPr>
        <p:txBody>
          <a:bodyPr anchor="b"/>
          <a:lstStyle/>
          <a:p>
            <a:pPr algn="r"/>
            <a:fld id="{DAF89282-EAD1-4E45-8AF3-FC259686BB8D}" type="slidenum">
              <a:rPr lang="zh-CN" altLang="en-US" sz="1200">
                <a:latin typeface="Calibri" panose="020F0502020204030204" pitchFamily="34" charset="0"/>
              </a:rPr>
            </a:fld>
            <a:endParaRPr lang="en-US" altLang="zh-CN" sz="1200">
              <a:latin typeface="Calibri" panose="020F0502020204030204" pitchFamily="34"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幻灯片图像占位符 1"/>
          <p:cNvSpPr>
            <a:spLocks noGrp="1" noRot="1" noChangeAspect="1" noTextEdit="1"/>
          </p:cNvSpPr>
          <p:nvPr>
            <p:ph type="sldImg"/>
          </p:nvPr>
        </p:nvSpPr>
        <p:spPr bwMode="auto">
          <a:noFill/>
          <a:ln>
            <a:solidFill>
              <a:srgbClr val="000000"/>
            </a:solidFill>
            <a:miter lim="800000"/>
          </a:ln>
        </p:spPr>
      </p:sp>
      <p:sp>
        <p:nvSpPr>
          <p:cNvPr id="155651"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
        <p:nvSpPr>
          <p:cNvPr id="155652" name="灯片编号占位符 3"/>
          <p:cNvSpPr txBox="1">
            <a:spLocks noGrp="1"/>
          </p:cNvSpPr>
          <p:nvPr/>
        </p:nvSpPr>
        <p:spPr bwMode="auto">
          <a:xfrm>
            <a:off x="3884613" y="8685213"/>
            <a:ext cx="2971800" cy="457200"/>
          </a:xfrm>
          <a:prstGeom prst="rect">
            <a:avLst/>
          </a:prstGeom>
          <a:noFill/>
          <a:ln w="9525">
            <a:noFill/>
            <a:miter lim="800000"/>
          </a:ln>
        </p:spPr>
        <p:txBody>
          <a:bodyPr anchor="b"/>
          <a:lstStyle/>
          <a:p>
            <a:pPr algn="r"/>
            <a:fld id="{258D01EE-9C48-44A3-803D-F615ACF6E8BF}" type="slidenum">
              <a:rPr lang="zh-CN" altLang="en-US" sz="1200">
                <a:latin typeface="Calibri" panose="020F0502020204030204" pitchFamily="34" charset="0"/>
              </a:rPr>
            </a:fld>
            <a:endParaRPr lang="en-US" altLang="zh-CN" sz="1200">
              <a:latin typeface="Calibri" panose="020F0502020204030204" pitchFamily="34"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幻灯片图像占位符 1"/>
          <p:cNvSpPr>
            <a:spLocks noGrp="1" noRot="1" noChangeAspect="1" noTextEdit="1"/>
          </p:cNvSpPr>
          <p:nvPr>
            <p:ph type="sldImg"/>
          </p:nvPr>
        </p:nvSpPr>
        <p:spPr bwMode="auto">
          <a:noFill/>
          <a:ln>
            <a:solidFill>
              <a:srgbClr val="000000"/>
            </a:solidFill>
            <a:miter lim="800000"/>
          </a:ln>
        </p:spPr>
      </p:sp>
      <p:sp>
        <p:nvSpPr>
          <p:cNvPr id="156675"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
        <p:nvSpPr>
          <p:cNvPr id="156676" name="灯片编号占位符 3"/>
          <p:cNvSpPr txBox="1">
            <a:spLocks noGrp="1"/>
          </p:cNvSpPr>
          <p:nvPr/>
        </p:nvSpPr>
        <p:spPr bwMode="auto">
          <a:xfrm>
            <a:off x="3884613" y="8685213"/>
            <a:ext cx="2971800" cy="457200"/>
          </a:xfrm>
          <a:prstGeom prst="rect">
            <a:avLst/>
          </a:prstGeom>
          <a:noFill/>
          <a:ln w="9525">
            <a:noFill/>
            <a:miter lim="800000"/>
          </a:ln>
        </p:spPr>
        <p:txBody>
          <a:bodyPr anchor="b"/>
          <a:lstStyle/>
          <a:p>
            <a:pPr algn="r"/>
            <a:fld id="{09BCB2C2-9869-4F49-A7A4-8533F2443006}" type="slidenum">
              <a:rPr lang="zh-CN" altLang="en-US" sz="1200">
                <a:latin typeface="Calibri" panose="020F0502020204030204" pitchFamily="34" charset="0"/>
              </a:rPr>
            </a:fld>
            <a:endParaRPr lang="en-US" altLang="zh-CN" sz="1200">
              <a:latin typeface="Calibri" panose="020F0502020204030204" pitchFamily="34"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幻灯片图像占位符 1"/>
          <p:cNvSpPr>
            <a:spLocks noGrp="1" noRot="1" noChangeAspect="1" noTextEdit="1"/>
          </p:cNvSpPr>
          <p:nvPr>
            <p:ph type="sldImg"/>
          </p:nvPr>
        </p:nvSpPr>
        <p:spPr bwMode="auto">
          <a:noFill/>
          <a:ln>
            <a:solidFill>
              <a:srgbClr val="000000"/>
            </a:solidFill>
            <a:miter lim="800000"/>
          </a:ln>
        </p:spPr>
      </p:sp>
      <p:sp>
        <p:nvSpPr>
          <p:cNvPr id="157699"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
        <p:nvSpPr>
          <p:cNvPr id="157700" name="灯片编号占位符 3"/>
          <p:cNvSpPr txBox="1">
            <a:spLocks noGrp="1"/>
          </p:cNvSpPr>
          <p:nvPr/>
        </p:nvSpPr>
        <p:spPr bwMode="auto">
          <a:xfrm>
            <a:off x="3884613" y="8685213"/>
            <a:ext cx="2971800" cy="457200"/>
          </a:xfrm>
          <a:prstGeom prst="rect">
            <a:avLst/>
          </a:prstGeom>
          <a:noFill/>
          <a:ln w="9525">
            <a:noFill/>
            <a:miter lim="800000"/>
          </a:ln>
        </p:spPr>
        <p:txBody>
          <a:bodyPr anchor="b"/>
          <a:lstStyle/>
          <a:p>
            <a:pPr algn="r"/>
            <a:fld id="{6230BE04-7629-4B0B-BA50-B19B10A4BC82}" type="slidenum">
              <a:rPr lang="zh-CN" altLang="en-US" sz="1200">
                <a:latin typeface="Calibri" panose="020F0502020204030204" pitchFamily="34" charset="0"/>
              </a:rPr>
            </a:fld>
            <a:endParaRPr lang="en-US" altLang="zh-CN" sz="1200">
              <a:latin typeface="Calibri" panose="020F0502020204030204" pitchFamily="34"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幻灯片图像占位符 1"/>
          <p:cNvSpPr>
            <a:spLocks noGrp="1" noRot="1" noChangeAspect="1" noTextEdit="1"/>
          </p:cNvSpPr>
          <p:nvPr>
            <p:ph type="sldImg"/>
          </p:nvPr>
        </p:nvSpPr>
        <p:spPr bwMode="auto">
          <a:noFill/>
          <a:ln>
            <a:solidFill>
              <a:srgbClr val="000000"/>
            </a:solidFill>
            <a:miter lim="800000"/>
          </a:ln>
        </p:spPr>
      </p:sp>
      <p:sp>
        <p:nvSpPr>
          <p:cNvPr id="158723"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
        <p:nvSpPr>
          <p:cNvPr id="141316" name="灯片编号占位符 3"/>
          <p:cNvSpPr>
            <a:spLocks noGrp="1"/>
          </p:cNvSpPr>
          <p:nvPr>
            <p:ph type="sldNum" sz="quarter" idx="5"/>
          </p:nvPr>
        </p:nvSpPr>
        <p:spPr bwMode="auto">
          <a:ln>
            <a:miter lim="800000"/>
          </a:ln>
        </p:spPr>
        <p:txBody>
          <a:bodyPr wrap="square" numCol="1" anchorCtr="0" compatLnSpc="1"/>
          <a:lstStyle/>
          <a:p>
            <a:pPr fontAlgn="base">
              <a:spcBef>
                <a:spcPct val="0"/>
              </a:spcBef>
              <a:spcAft>
                <a:spcPct val="0"/>
              </a:spcAft>
              <a:defRPr/>
            </a:pPr>
            <a:fld id="{AACFE613-4CB5-4A90-B19A-C8D36A310391}" type="slidenum">
              <a:rPr lang="zh-CN" altLang="en-US" smtClean="0"/>
            </a:fld>
            <a:endParaRPr lang="en-US" altLang="zh-CN"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幻灯片图像占位符 1"/>
          <p:cNvSpPr>
            <a:spLocks noGrp="1" noRot="1" noChangeAspect="1" noTextEdit="1"/>
          </p:cNvSpPr>
          <p:nvPr>
            <p:ph type="sldImg"/>
          </p:nvPr>
        </p:nvSpPr>
        <p:spPr bwMode="auto">
          <a:noFill/>
          <a:ln>
            <a:solidFill>
              <a:srgbClr val="000000"/>
            </a:solidFill>
            <a:miter lim="800000"/>
          </a:ln>
        </p:spPr>
      </p:sp>
      <p:sp>
        <p:nvSpPr>
          <p:cNvPr id="132099"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
        <p:nvSpPr>
          <p:cNvPr id="118788" name="灯片编号占位符 3"/>
          <p:cNvSpPr>
            <a:spLocks noGrp="1"/>
          </p:cNvSpPr>
          <p:nvPr>
            <p:ph type="sldNum" sz="quarter" idx="5"/>
          </p:nvPr>
        </p:nvSpPr>
        <p:spPr bwMode="auto">
          <a:ln>
            <a:miter lim="800000"/>
          </a:ln>
        </p:spPr>
        <p:txBody>
          <a:bodyPr wrap="square" numCol="1" anchorCtr="0" compatLnSpc="1"/>
          <a:lstStyle/>
          <a:p>
            <a:pPr fontAlgn="base">
              <a:spcBef>
                <a:spcPct val="0"/>
              </a:spcBef>
              <a:spcAft>
                <a:spcPct val="0"/>
              </a:spcAft>
              <a:defRPr/>
            </a:pPr>
            <a:fld id="{CC4B9B7D-2DD7-4384-9F7F-B395E7198476}" type="slidenum">
              <a:rPr lang="zh-CN" altLang="en-US" smtClean="0"/>
            </a:fld>
            <a:endParaRPr lang="en-US" altLang="zh-CN" smtClean="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幻灯片图像占位符 1"/>
          <p:cNvSpPr>
            <a:spLocks noGrp="1" noRot="1" noChangeAspect="1" noTextEdit="1"/>
          </p:cNvSpPr>
          <p:nvPr>
            <p:ph type="sldImg"/>
          </p:nvPr>
        </p:nvSpPr>
        <p:spPr bwMode="auto">
          <a:noFill/>
          <a:ln>
            <a:solidFill>
              <a:srgbClr val="000000"/>
            </a:solidFill>
            <a:miter lim="800000"/>
          </a:ln>
        </p:spPr>
      </p:sp>
      <p:sp>
        <p:nvSpPr>
          <p:cNvPr id="159747"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
        <p:nvSpPr>
          <p:cNvPr id="159748" name="灯片编号占位符 3"/>
          <p:cNvSpPr txBox="1">
            <a:spLocks noGrp="1"/>
          </p:cNvSpPr>
          <p:nvPr/>
        </p:nvSpPr>
        <p:spPr bwMode="auto">
          <a:xfrm>
            <a:off x="3884613" y="8685213"/>
            <a:ext cx="2971800" cy="457200"/>
          </a:xfrm>
          <a:prstGeom prst="rect">
            <a:avLst/>
          </a:prstGeom>
          <a:noFill/>
          <a:ln w="9525">
            <a:noFill/>
            <a:miter lim="800000"/>
          </a:ln>
        </p:spPr>
        <p:txBody>
          <a:bodyPr anchor="b"/>
          <a:lstStyle/>
          <a:p>
            <a:pPr algn="r"/>
            <a:fld id="{4280CCFC-2CF6-423F-9506-A0387D392F30}" type="slidenum">
              <a:rPr lang="zh-CN" altLang="en-US" sz="1200">
                <a:latin typeface="Calibri" panose="020F0502020204030204" pitchFamily="34" charset="0"/>
              </a:rPr>
            </a:fld>
            <a:endParaRPr lang="en-US" altLang="zh-CN" sz="1200">
              <a:latin typeface="Calibri" panose="020F0502020204030204" pitchFamily="34"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幻灯片图像占位符 1"/>
          <p:cNvSpPr>
            <a:spLocks noGrp="1" noRot="1" noChangeAspect="1" noTextEdit="1"/>
          </p:cNvSpPr>
          <p:nvPr>
            <p:ph type="sldImg"/>
          </p:nvPr>
        </p:nvSpPr>
        <p:spPr bwMode="auto">
          <a:noFill/>
          <a:ln>
            <a:solidFill>
              <a:srgbClr val="000000"/>
            </a:solidFill>
            <a:miter lim="800000"/>
          </a:ln>
        </p:spPr>
      </p:sp>
      <p:sp>
        <p:nvSpPr>
          <p:cNvPr id="160771"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
        <p:nvSpPr>
          <p:cNvPr id="142340" name="灯片编号占位符 3"/>
          <p:cNvSpPr>
            <a:spLocks noGrp="1"/>
          </p:cNvSpPr>
          <p:nvPr>
            <p:ph type="sldNum" sz="quarter" idx="5"/>
          </p:nvPr>
        </p:nvSpPr>
        <p:spPr bwMode="auto">
          <a:ln>
            <a:miter lim="800000"/>
          </a:ln>
        </p:spPr>
        <p:txBody>
          <a:bodyPr wrap="square" numCol="1" anchorCtr="0" compatLnSpc="1"/>
          <a:lstStyle/>
          <a:p>
            <a:pPr fontAlgn="base">
              <a:spcBef>
                <a:spcPct val="0"/>
              </a:spcBef>
              <a:spcAft>
                <a:spcPct val="0"/>
              </a:spcAft>
              <a:defRPr/>
            </a:pPr>
            <a:fld id="{D8E3DC29-A14F-492B-9D18-4D4D840448FB}" type="slidenum">
              <a:rPr lang="zh-CN" altLang="en-US" smtClean="0"/>
            </a:fld>
            <a:endParaRPr lang="en-US" altLang="zh-CN" smtClean="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幻灯片图像占位符 1"/>
          <p:cNvSpPr>
            <a:spLocks noGrp="1" noRot="1" noChangeAspect="1" noTextEdit="1"/>
          </p:cNvSpPr>
          <p:nvPr>
            <p:ph type="sldImg"/>
          </p:nvPr>
        </p:nvSpPr>
        <p:spPr bwMode="auto">
          <a:noFill/>
          <a:ln>
            <a:solidFill>
              <a:srgbClr val="000000"/>
            </a:solidFill>
            <a:miter lim="800000"/>
          </a:ln>
        </p:spPr>
      </p:sp>
      <p:sp>
        <p:nvSpPr>
          <p:cNvPr id="161795"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
        <p:nvSpPr>
          <p:cNvPr id="142340" name="灯片编号占位符 3"/>
          <p:cNvSpPr>
            <a:spLocks noGrp="1"/>
          </p:cNvSpPr>
          <p:nvPr>
            <p:ph type="sldNum" sz="quarter" idx="5"/>
          </p:nvPr>
        </p:nvSpPr>
        <p:spPr bwMode="auto">
          <a:ln>
            <a:miter lim="800000"/>
          </a:ln>
        </p:spPr>
        <p:txBody>
          <a:bodyPr wrap="square" numCol="1" anchorCtr="0" compatLnSpc="1"/>
          <a:lstStyle/>
          <a:p>
            <a:pPr fontAlgn="base">
              <a:spcBef>
                <a:spcPct val="0"/>
              </a:spcBef>
              <a:spcAft>
                <a:spcPct val="0"/>
              </a:spcAft>
              <a:defRPr/>
            </a:pPr>
            <a:fld id="{54080099-DD8C-4145-A48F-A626CC518646}" type="slidenum">
              <a:rPr lang="zh-CN" altLang="en-US" smtClean="0"/>
            </a:fld>
            <a:endParaRPr lang="en-US" altLang="zh-CN" smtClean="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幻灯片图像占位符 1"/>
          <p:cNvSpPr>
            <a:spLocks noGrp="1" noRot="1" noChangeAspect="1" noTextEdit="1"/>
          </p:cNvSpPr>
          <p:nvPr>
            <p:ph type="sldImg"/>
          </p:nvPr>
        </p:nvSpPr>
        <p:spPr bwMode="auto">
          <a:noFill/>
          <a:ln>
            <a:solidFill>
              <a:srgbClr val="000000"/>
            </a:solidFill>
            <a:miter lim="800000"/>
          </a:ln>
        </p:spPr>
      </p:sp>
      <p:sp>
        <p:nvSpPr>
          <p:cNvPr id="162819"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
        <p:nvSpPr>
          <p:cNvPr id="162820" name="灯片编号占位符 3"/>
          <p:cNvSpPr txBox="1">
            <a:spLocks noGrp="1"/>
          </p:cNvSpPr>
          <p:nvPr/>
        </p:nvSpPr>
        <p:spPr bwMode="auto">
          <a:xfrm>
            <a:off x="3884613" y="8685213"/>
            <a:ext cx="2971800" cy="457200"/>
          </a:xfrm>
          <a:prstGeom prst="rect">
            <a:avLst/>
          </a:prstGeom>
          <a:noFill/>
          <a:ln w="9525">
            <a:noFill/>
            <a:miter lim="800000"/>
          </a:ln>
        </p:spPr>
        <p:txBody>
          <a:bodyPr anchor="b"/>
          <a:lstStyle/>
          <a:p>
            <a:pPr algn="r"/>
            <a:fld id="{5CA1DE5E-7111-469D-952C-0E3CAAC257A2}" type="slidenum">
              <a:rPr lang="zh-CN" altLang="en-US" sz="1200">
                <a:latin typeface="Calibri" panose="020F0502020204030204" pitchFamily="34" charset="0"/>
              </a:rPr>
            </a:fld>
            <a:endParaRPr lang="en-US" altLang="zh-CN" sz="1200">
              <a:latin typeface="Calibri" panose="020F0502020204030204" pitchFamily="34"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幻灯片图像占位符 1"/>
          <p:cNvSpPr>
            <a:spLocks noGrp="1" noRot="1" noChangeAspect="1" noTextEdit="1"/>
          </p:cNvSpPr>
          <p:nvPr>
            <p:ph type="sldImg"/>
          </p:nvPr>
        </p:nvSpPr>
        <p:spPr bwMode="auto">
          <a:noFill/>
          <a:ln>
            <a:solidFill>
              <a:srgbClr val="000000"/>
            </a:solidFill>
            <a:miter lim="800000"/>
          </a:ln>
        </p:spPr>
      </p:sp>
      <p:sp>
        <p:nvSpPr>
          <p:cNvPr id="163843"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
        <p:nvSpPr>
          <p:cNvPr id="163844" name="灯片编号占位符 3"/>
          <p:cNvSpPr txBox="1">
            <a:spLocks noGrp="1"/>
          </p:cNvSpPr>
          <p:nvPr/>
        </p:nvSpPr>
        <p:spPr bwMode="auto">
          <a:xfrm>
            <a:off x="3884613" y="8685213"/>
            <a:ext cx="2971800" cy="457200"/>
          </a:xfrm>
          <a:prstGeom prst="rect">
            <a:avLst/>
          </a:prstGeom>
          <a:noFill/>
          <a:ln w="9525">
            <a:noFill/>
            <a:miter lim="800000"/>
          </a:ln>
        </p:spPr>
        <p:txBody>
          <a:bodyPr anchor="b"/>
          <a:lstStyle/>
          <a:p>
            <a:pPr algn="r"/>
            <a:fld id="{D74A837A-9B7E-4CF4-98D7-2EB5FA537D15}" type="slidenum">
              <a:rPr lang="zh-CN" altLang="en-US" sz="1200">
                <a:latin typeface="Calibri" panose="020F0502020204030204" pitchFamily="34" charset="0"/>
              </a:rPr>
            </a:fld>
            <a:endParaRPr lang="en-US" altLang="zh-CN" sz="1200">
              <a:latin typeface="Calibri" panose="020F0502020204030204" pitchFamily="34" charset="0"/>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幻灯片图像占位符 1"/>
          <p:cNvSpPr>
            <a:spLocks noGrp="1" noRot="1" noChangeAspect="1" noTextEdit="1"/>
          </p:cNvSpPr>
          <p:nvPr>
            <p:ph type="sldImg"/>
          </p:nvPr>
        </p:nvSpPr>
        <p:spPr bwMode="auto">
          <a:noFill/>
          <a:ln>
            <a:solidFill>
              <a:srgbClr val="000000"/>
            </a:solidFill>
            <a:miter lim="800000"/>
          </a:ln>
        </p:spPr>
      </p:sp>
      <p:sp>
        <p:nvSpPr>
          <p:cNvPr id="164867"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
        <p:nvSpPr>
          <p:cNvPr id="147460" name="灯片编号占位符 3"/>
          <p:cNvSpPr>
            <a:spLocks noGrp="1"/>
          </p:cNvSpPr>
          <p:nvPr>
            <p:ph type="sldNum" sz="quarter" idx="5"/>
          </p:nvPr>
        </p:nvSpPr>
        <p:spPr bwMode="auto">
          <a:ln>
            <a:miter lim="800000"/>
          </a:ln>
        </p:spPr>
        <p:txBody>
          <a:bodyPr wrap="square" numCol="1" anchorCtr="0" compatLnSpc="1"/>
          <a:lstStyle/>
          <a:p>
            <a:pPr fontAlgn="base">
              <a:spcBef>
                <a:spcPct val="0"/>
              </a:spcBef>
              <a:spcAft>
                <a:spcPct val="0"/>
              </a:spcAft>
              <a:defRPr/>
            </a:pPr>
            <a:fld id="{26F7B98F-6E28-45FB-B6A2-54FF3CECAE11}" type="slidenum">
              <a:rPr lang="zh-CN" altLang="en-US" smtClean="0"/>
            </a:fld>
            <a:endParaRPr lang="en-US" altLang="zh-CN" smtClean="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幻灯片图像占位符 1"/>
          <p:cNvSpPr>
            <a:spLocks noGrp="1" noRot="1" noChangeAspect="1" noTextEdit="1"/>
          </p:cNvSpPr>
          <p:nvPr>
            <p:ph type="sldImg"/>
          </p:nvPr>
        </p:nvSpPr>
        <p:spPr bwMode="auto">
          <a:noFill/>
          <a:ln>
            <a:solidFill>
              <a:srgbClr val="000000"/>
            </a:solidFill>
            <a:miter lim="800000"/>
          </a:ln>
        </p:spPr>
      </p:sp>
      <p:sp>
        <p:nvSpPr>
          <p:cNvPr id="165891" name="备注占位符 2"/>
          <p:cNvSpPr>
            <a:spLocks noGrp="1"/>
          </p:cNvSpPr>
          <p:nvPr>
            <p:ph type="body" idx="1"/>
          </p:nvPr>
        </p:nvSpPr>
        <p:spPr bwMode="auto">
          <a:noFill/>
        </p:spPr>
        <p:txBody>
          <a:bodyPr wrap="square" numCol="1" anchor="t" anchorCtr="0" compatLnSpc="1"/>
          <a:lstStyle/>
          <a:p>
            <a:endParaRPr lang="zh-CN" altLang="en-US" smtClean="0"/>
          </a:p>
        </p:txBody>
      </p:sp>
      <p:sp>
        <p:nvSpPr>
          <p:cNvPr id="4" name="灯片编号占位符 3"/>
          <p:cNvSpPr>
            <a:spLocks noGrp="1"/>
          </p:cNvSpPr>
          <p:nvPr>
            <p:ph type="sldNum" sz="quarter" idx="5"/>
          </p:nvPr>
        </p:nvSpPr>
        <p:spPr/>
        <p:txBody>
          <a:bodyPr/>
          <a:lstStyle/>
          <a:p>
            <a:pPr>
              <a:defRPr/>
            </a:pPr>
            <a:fld id="{1AABC154-9A99-4798-916C-CF49523DC400}" type="slidenum">
              <a:rPr lang="zh-CN" altLang="en-US" smtClean="0"/>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幻灯片图像占位符 1"/>
          <p:cNvSpPr>
            <a:spLocks noGrp="1" noRot="1" noChangeAspect="1" noTextEdit="1"/>
          </p:cNvSpPr>
          <p:nvPr>
            <p:ph type="sldImg"/>
          </p:nvPr>
        </p:nvSpPr>
        <p:spPr bwMode="auto">
          <a:noFill/>
          <a:ln>
            <a:solidFill>
              <a:srgbClr val="000000"/>
            </a:solidFill>
            <a:miter lim="800000"/>
          </a:ln>
        </p:spPr>
      </p:sp>
      <p:sp>
        <p:nvSpPr>
          <p:cNvPr id="166915"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
        <p:nvSpPr>
          <p:cNvPr id="149508" name="灯片编号占位符 3"/>
          <p:cNvSpPr>
            <a:spLocks noGrp="1"/>
          </p:cNvSpPr>
          <p:nvPr>
            <p:ph type="sldNum" sz="quarter" idx="5"/>
          </p:nvPr>
        </p:nvSpPr>
        <p:spPr bwMode="auto">
          <a:ln>
            <a:miter lim="800000"/>
          </a:ln>
        </p:spPr>
        <p:txBody>
          <a:bodyPr wrap="square" numCol="1" anchorCtr="0" compatLnSpc="1"/>
          <a:lstStyle/>
          <a:p>
            <a:pPr fontAlgn="base">
              <a:spcBef>
                <a:spcPct val="0"/>
              </a:spcBef>
              <a:spcAft>
                <a:spcPct val="0"/>
              </a:spcAft>
              <a:defRPr/>
            </a:pPr>
            <a:fld id="{8DDA091F-7A8C-4DF0-80FF-E632C1CC85EE}" type="slidenum">
              <a:rPr lang="zh-CN" altLang="en-US" smtClean="0"/>
            </a:fld>
            <a:endParaRPr lang="en-US" altLang="zh-CN" smtClean="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幻灯片图像占位符 1"/>
          <p:cNvSpPr>
            <a:spLocks noGrp="1" noRot="1" noChangeAspect="1" noTextEdit="1"/>
          </p:cNvSpPr>
          <p:nvPr>
            <p:ph type="sldImg"/>
          </p:nvPr>
        </p:nvSpPr>
        <p:spPr bwMode="auto">
          <a:noFill/>
          <a:ln>
            <a:solidFill>
              <a:srgbClr val="000000"/>
            </a:solidFill>
            <a:miter lim="800000"/>
          </a:ln>
        </p:spPr>
      </p:sp>
      <p:sp>
        <p:nvSpPr>
          <p:cNvPr id="167939"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
        <p:nvSpPr>
          <p:cNvPr id="149508" name="灯片编号占位符 3"/>
          <p:cNvSpPr>
            <a:spLocks noGrp="1"/>
          </p:cNvSpPr>
          <p:nvPr>
            <p:ph type="sldNum" sz="quarter" idx="5"/>
          </p:nvPr>
        </p:nvSpPr>
        <p:spPr bwMode="auto">
          <a:ln>
            <a:miter lim="800000"/>
          </a:ln>
        </p:spPr>
        <p:txBody>
          <a:bodyPr wrap="square" numCol="1" anchorCtr="0" compatLnSpc="1"/>
          <a:lstStyle/>
          <a:p>
            <a:pPr fontAlgn="base">
              <a:spcBef>
                <a:spcPct val="0"/>
              </a:spcBef>
              <a:spcAft>
                <a:spcPct val="0"/>
              </a:spcAft>
              <a:defRPr/>
            </a:pPr>
            <a:fld id="{B2682384-2ED2-43AF-8106-CA519427BB64}" type="slidenum">
              <a:rPr lang="zh-CN" altLang="en-US" smtClean="0"/>
            </a:fld>
            <a:endParaRPr lang="en-US" altLang="zh-CN" smtClean="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幻灯片图像占位符 1"/>
          <p:cNvSpPr>
            <a:spLocks noGrp="1" noRot="1" noChangeAspect="1" noTextEdit="1"/>
          </p:cNvSpPr>
          <p:nvPr>
            <p:ph type="sldImg"/>
          </p:nvPr>
        </p:nvSpPr>
        <p:spPr bwMode="auto">
          <a:noFill/>
          <a:ln>
            <a:solidFill>
              <a:srgbClr val="000000"/>
            </a:solidFill>
            <a:miter lim="800000"/>
          </a:ln>
        </p:spPr>
      </p:sp>
      <p:sp>
        <p:nvSpPr>
          <p:cNvPr id="168963"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
        <p:nvSpPr>
          <p:cNvPr id="149508" name="灯片编号占位符 3"/>
          <p:cNvSpPr>
            <a:spLocks noGrp="1"/>
          </p:cNvSpPr>
          <p:nvPr>
            <p:ph type="sldNum" sz="quarter" idx="5"/>
          </p:nvPr>
        </p:nvSpPr>
        <p:spPr bwMode="auto">
          <a:ln>
            <a:miter lim="800000"/>
          </a:ln>
        </p:spPr>
        <p:txBody>
          <a:bodyPr wrap="square" numCol="1" anchorCtr="0" compatLnSpc="1"/>
          <a:lstStyle/>
          <a:p>
            <a:pPr fontAlgn="base">
              <a:spcBef>
                <a:spcPct val="0"/>
              </a:spcBef>
              <a:spcAft>
                <a:spcPct val="0"/>
              </a:spcAft>
              <a:defRPr/>
            </a:pPr>
            <a:fld id="{D83748EB-3D2E-45BE-B6CC-635E8E38D82E}" type="slidenum">
              <a:rPr lang="zh-CN" altLang="en-US" smtClean="0"/>
            </a:fld>
            <a:endParaRPr lang="en-US" altLang="zh-CN"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幻灯片图像占位符 1"/>
          <p:cNvSpPr>
            <a:spLocks noGrp="1" noRot="1" noChangeAspect="1" noTextEdit="1"/>
          </p:cNvSpPr>
          <p:nvPr>
            <p:ph type="sldImg"/>
          </p:nvPr>
        </p:nvSpPr>
        <p:spPr bwMode="auto">
          <a:noFill/>
          <a:ln>
            <a:solidFill>
              <a:srgbClr val="000000"/>
            </a:solidFill>
            <a:miter lim="800000"/>
          </a:ln>
        </p:spPr>
      </p:sp>
      <p:sp>
        <p:nvSpPr>
          <p:cNvPr id="133123"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
        <p:nvSpPr>
          <p:cNvPr id="119812" name="灯片编号占位符 3"/>
          <p:cNvSpPr>
            <a:spLocks noGrp="1"/>
          </p:cNvSpPr>
          <p:nvPr>
            <p:ph type="sldNum" sz="quarter" idx="5"/>
          </p:nvPr>
        </p:nvSpPr>
        <p:spPr bwMode="auto">
          <a:ln>
            <a:miter lim="800000"/>
          </a:ln>
        </p:spPr>
        <p:txBody>
          <a:bodyPr wrap="square" numCol="1" anchorCtr="0" compatLnSpc="1"/>
          <a:lstStyle/>
          <a:p>
            <a:pPr fontAlgn="base">
              <a:spcBef>
                <a:spcPct val="0"/>
              </a:spcBef>
              <a:spcAft>
                <a:spcPct val="0"/>
              </a:spcAft>
              <a:defRPr/>
            </a:pPr>
            <a:fld id="{44E9CA64-649D-4367-8647-98F094897D71}" type="slidenum">
              <a:rPr lang="zh-CN" altLang="en-US" smtClean="0"/>
            </a:fld>
            <a:endParaRPr lang="en-US" altLang="zh-CN" smtClean="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幻灯片图像占位符 1"/>
          <p:cNvSpPr>
            <a:spLocks noGrp="1" noRot="1" noChangeAspect="1" noTextEdit="1"/>
          </p:cNvSpPr>
          <p:nvPr>
            <p:ph type="sldImg"/>
          </p:nvPr>
        </p:nvSpPr>
        <p:spPr bwMode="auto">
          <a:noFill/>
          <a:ln>
            <a:solidFill>
              <a:srgbClr val="000000"/>
            </a:solidFill>
            <a:miter lim="800000"/>
          </a:ln>
        </p:spPr>
      </p:sp>
      <p:sp>
        <p:nvSpPr>
          <p:cNvPr id="169987"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
        <p:nvSpPr>
          <p:cNvPr id="149508" name="灯片编号占位符 3"/>
          <p:cNvSpPr>
            <a:spLocks noGrp="1"/>
          </p:cNvSpPr>
          <p:nvPr>
            <p:ph type="sldNum" sz="quarter" idx="5"/>
          </p:nvPr>
        </p:nvSpPr>
        <p:spPr bwMode="auto">
          <a:ln>
            <a:miter lim="800000"/>
          </a:ln>
        </p:spPr>
        <p:txBody>
          <a:bodyPr wrap="square" numCol="1" anchorCtr="0" compatLnSpc="1"/>
          <a:lstStyle/>
          <a:p>
            <a:pPr fontAlgn="base">
              <a:spcBef>
                <a:spcPct val="0"/>
              </a:spcBef>
              <a:spcAft>
                <a:spcPct val="0"/>
              </a:spcAft>
              <a:defRPr/>
            </a:pPr>
            <a:fld id="{7356FB29-46CA-4148-98C8-0F069CDAA0B6}" type="slidenum">
              <a:rPr lang="zh-CN" altLang="en-US" smtClean="0"/>
            </a:fld>
            <a:endParaRPr lang="en-US" altLang="zh-CN" smtClean="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幻灯片图像占位符 1"/>
          <p:cNvSpPr>
            <a:spLocks noGrp="1" noRot="1" noChangeAspect="1" noTextEdit="1"/>
          </p:cNvSpPr>
          <p:nvPr>
            <p:ph type="sldImg"/>
          </p:nvPr>
        </p:nvSpPr>
        <p:spPr bwMode="auto">
          <a:noFill/>
          <a:ln>
            <a:solidFill>
              <a:srgbClr val="000000"/>
            </a:solidFill>
            <a:miter lim="800000"/>
          </a:ln>
        </p:spPr>
      </p:sp>
      <p:sp>
        <p:nvSpPr>
          <p:cNvPr id="171011"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
        <p:nvSpPr>
          <p:cNvPr id="153604" name="灯片编号占位符 3"/>
          <p:cNvSpPr>
            <a:spLocks noGrp="1"/>
          </p:cNvSpPr>
          <p:nvPr>
            <p:ph type="sldNum" sz="quarter" idx="5"/>
          </p:nvPr>
        </p:nvSpPr>
        <p:spPr bwMode="auto">
          <a:ln>
            <a:miter lim="800000"/>
          </a:ln>
        </p:spPr>
        <p:txBody>
          <a:bodyPr wrap="square" numCol="1" anchorCtr="0" compatLnSpc="1"/>
          <a:lstStyle/>
          <a:p>
            <a:pPr fontAlgn="base">
              <a:spcBef>
                <a:spcPct val="0"/>
              </a:spcBef>
              <a:spcAft>
                <a:spcPct val="0"/>
              </a:spcAft>
              <a:defRPr/>
            </a:pPr>
            <a:fld id="{79E7B9BD-B15F-49EC-A043-9DF95FB22A01}" type="slidenum">
              <a:rPr lang="zh-CN" altLang="en-US" smtClean="0"/>
            </a:fld>
            <a:endParaRPr lang="en-US" altLang="zh-CN" smtClean="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幻灯片图像占位符 1"/>
          <p:cNvSpPr>
            <a:spLocks noGrp="1" noRot="1" noChangeAspect="1" noTextEdit="1"/>
          </p:cNvSpPr>
          <p:nvPr>
            <p:ph type="sldImg"/>
          </p:nvPr>
        </p:nvSpPr>
        <p:spPr bwMode="auto">
          <a:noFill/>
          <a:ln>
            <a:solidFill>
              <a:srgbClr val="000000"/>
            </a:solidFill>
            <a:miter lim="800000"/>
          </a:ln>
        </p:spPr>
      </p:sp>
      <p:sp>
        <p:nvSpPr>
          <p:cNvPr id="172035"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
        <p:nvSpPr>
          <p:cNvPr id="154628" name="灯片编号占位符 3"/>
          <p:cNvSpPr>
            <a:spLocks noGrp="1"/>
          </p:cNvSpPr>
          <p:nvPr>
            <p:ph type="sldNum" sz="quarter" idx="5"/>
          </p:nvPr>
        </p:nvSpPr>
        <p:spPr bwMode="auto">
          <a:ln>
            <a:miter lim="800000"/>
          </a:ln>
        </p:spPr>
        <p:txBody>
          <a:bodyPr wrap="square" numCol="1" anchorCtr="0" compatLnSpc="1"/>
          <a:lstStyle/>
          <a:p>
            <a:pPr fontAlgn="base">
              <a:spcBef>
                <a:spcPct val="0"/>
              </a:spcBef>
              <a:spcAft>
                <a:spcPct val="0"/>
              </a:spcAft>
              <a:defRPr/>
            </a:pPr>
            <a:fld id="{DC53FA85-B38C-4575-8309-5A79F0ECC980}" type="slidenum">
              <a:rPr lang="zh-CN" altLang="en-US" smtClean="0"/>
            </a:fld>
            <a:endParaRPr lang="en-US" altLang="zh-CN" smtClean="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幻灯片图像占位符 1"/>
          <p:cNvSpPr>
            <a:spLocks noGrp="1" noRot="1" noChangeAspect="1" noTextEdit="1"/>
          </p:cNvSpPr>
          <p:nvPr>
            <p:ph type="sldImg"/>
          </p:nvPr>
        </p:nvSpPr>
        <p:spPr bwMode="auto">
          <a:noFill/>
          <a:ln>
            <a:solidFill>
              <a:srgbClr val="000000"/>
            </a:solidFill>
            <a:miter lim="800000"/>
          </a:ln>
        </p:spPr>
      </p:sp>
      <p:sp>
        <p:nvSpPr>
          <p:cNvPr id="173059"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
        <p:nvSpPr>
          <p:cNvPr id="173060" name="灯片编号占位符 3"/>
          <p:cNvSpPr txBox="1">
            <a:spLocks noGrp="1"/>
          </p:cNvSpPr>
          <p:nvPr/>
        </p:nvSpPr>
        <p:spPr bwMode="auto">
          <a:xfrm>
            <a:off x="3884613" y="8685213"/>
            <a:ext cx="2971800" cy="457200"/>
          </a:xfrm>
          <a:prstGeom prst="rect">
            <a:avLst/>
          </a:prstGeom>
          <a:noFill/>
          <a:ln w="9525">
            <a:noFill/>
            <a:miter lim="800000"/>
          </a:ln>
        </p:spPr>
        <p:txBody>
          <a:bodyPr anchor="b"/>
          <a:lstStyle/>
          <a:p>
            <a:pPr algn="r"/>
            <a:fld id="{4F80772F-DAEF-4E40-8C41-24282814E94D}" type="slidenum">
              <a:rPr lang="zh-CN" altLang="en-US" sz="1200">
                <a:latin typeface="Calibri" panose="020F0502020204030204" pitchFamily="34" charset="0"/>
              </a:rPr>
            </a:fld>
            <a:endParaRPr lang="en-US" altLang="zh-CN" sz="1200">
              <a:latin typeface="Calibri" panose="020F0502020204030204" pitchFamily="34" charset="0"/>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幻灯片图像占位符 1"/>
          <p:cNvSpPr>
            <a:spLocks noGrp="1" noRot="1" noChangeAspect="1" noTextEdit="1"/>
          </p:cNvSpPr>
          <p:nvPr>
            <p:ph type="sldImg"/>
          </p:nvPr>
        </p:nvSpPr>
        <p:spPr bwMode="auto">
          <a:noFill/>
          <a:ln>
            <a:solidFill>
              <a:srgbClr val="000000"/>
            </a:solidFill>
            <a:miter lim="800000"/>
          </a:ln>
        </p:spPr>
      </p:sp>
      <p:sp>
        <p:nvSpPr>
          <p:cNvPr id="174083"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
        <p:nvSpPr>
          <p:cNvPr id="174084" name="灯片编号占位符 3"/>
          <p:cNvSpPr txBox="1">
            <a:spLocks noGrp="1"/>
          </p:cNvSpPr>
          <p:nvPr/>
        </p:nvSpPr>
        <p:spPr bwMode="auto">
          <a:xfrm>
            <a:off x="3884613" y="8685213"/>
            <a:ext cx="2971800" cy="457200"/>
          </a:xfrm>
          <a:prstGeom prst="rect">
            <a:avLst/>
          </a:prstGeom>
          <a:noFill/>
          <a:ln w="9525">
            <a:noFill/>
            <a:miter lim="800000"/>
          </a:ln>
        </p:spPr>
        <p:txBody>
          <a:bodyPr anchor="b"/>
          <a:lstStyle/>
          <a:p>
            <a:pPr algn="r"/>
            <a:fld id="{B03E4189-C5BE-46C1-ADCD-1A6D99DF6FF6}" type="slidenum">
              <a:rPr lang="zh-CN" altLang="en-US" sz="1200">
                <a:latin typeface="Calibri" panose="020F0502020204030204" pitchFamily="34" charset="0"/>
              </a:rPr>
            </a:fld>
            <a:endParaRPr lang="en-US" altLang="zh-CN" sz="1200">
              <a:latin typeface="Calibri" panose="020F0502020204030204" pitchFamily="34" charset="0"/>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幻灯片图像占位符 1"/>
          <p:cNvSpPr>
            <a:spLocks noGrp="1" noRot="1" noChangeAspect="1" noTextEdit="1"/>
          </p:cNvSpPr>
          <p:nvPr>
            <p:ph type="sldImg"/>
          </p:nvPr>
        </p:nvSpPr>
        <p:spPr bwMode="auto">
          <a:noFill/>
          <a:ln>
            <a:solidFill>
              <a:srgbClr val="000000"/>
            </a:solidFill>
            <a:miter lim="800000"/>
          </a:ln>
        </p:spPr>
      </p:sp>
      <p:sp>
        <p:nvSpPr>
          <p:cNvPr id="175107"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
        <p:nvSpPr>
          <p:cNvPr id="175108" name="灯片编号占位符 3"/>
          <p:cNvSpPr txBox="1">
            <a:spLocks noGrp="1"/>
          </p:cNvSpPr>
          <p:nvPr/>
        </p:nvSpPr>
        <p:spPr bwMode="auto">
          <a:xfrm>
            <a:off x="3884613" y="8685213"/>
            <a:ext cx="2971800" cy="457200"/>
          </a:xfrm>
          <a:prstGeom prst="rect">
            <a:avLst/>
          </a:prstGeom>
          <a:noFill/>
          <a:ln w="9525">
            <a:noFill/>
            <a:miter lim="800000"/>
          </a:ln>
        </p:spPr>
        <p:txBody>
          <a:bodyPr anchor="b"/>
          <a:lstStyle/>
          <a:p>
            <a:pPr algn="r"/>
            <a:fld id="{14ACC799-2A8C-46DE-B540-BACCECDC5940}" type="slidenum">
              <a:rPr lang="zh-CN" altLang="en-US" sz="1200">
                <a:latin typeface="Calibri" panose="020F0502020204030204" pitchFamily="34" charset="0"/>
              </a:rPr>
            </a:fld>
            <a:endParaRPr lang="en-US" altLang="zh-CN" sz="1200">
              <a:latin typeface="Calibri" panose="020F0502020204030204" pitchFamily="34" charset="0"/>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幻灯片图像占位符 1"/>
          <p:cNvSpPr>
            <a:spLocks noGrp="1" noRot="1" noChangeAspect="1" noTextEdit="1"/>
          </p:cNvSpPr>
          <p:nvPr>
            <p:ph type="sldImg"/>
          </p:nvPr>
        </p:nvSpPr>
        <p:spPr bwMode="auto">
          <a:noFill/>
          <a:ln>
            <a:solidFill>
              <a:srgbClr val="000000"/>
            </a:solidFill>
            <a:miter lim="800000"/>
          </a:ln>
        </p:spPr>
      </p:sp>
      <p:sp>
        <p:nvSpPr>
          <p:cNvPr id="176131"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
        <p:nvSpPr>
          <p:cNvPr id="176132" name="灯片编号占位符 3"/>
          <p:cNvSpPr txBox="1">
            <a:spLocks noGrp="1"/>
          </p:cNvSpPr>
          <p:nvPr/>
        </p:nvSpPr>
        <p:spPr bwMode="auto">
          <a:xfrm>
            <a:off x="3884613" y="8685213"/>
            <a:ext cx="2971800" cy="457200"/>
          </a:xfrm>
          <a:prstGeom prst="rect">
            <a:avLst/>
          </a:prstGeom>
          <a:noFill/>
          <a:ln w="9525">
            <a:noFill/>
            <a:miter lim="800000"/>
          </a:ln>
        </p:spPr>
        <p:txBody>
          <a:bodyPr anchor="b"/>
          <a:lstStyle/>
          <a:p>
            <a:pPr algn="r"/>
            <a:fld id="{5EF77F83-212C-4359-B93A-A1A309557F92}" type="slidenum">
              <a:rPr lang="zh-CN" altLang="en-US" sz="1200">
                <a:latin typeface="Calibri" panose="020F0502020204030204" pitchFamily="34" charset="0"/>
              </a:rPr>
            </a:fld>
            <a:endParaRPr lang="en-US" altLang="zh-CN" sz="1200">
              <a:latin typeface="Calibri" panose="020F0502020204030204" pitchFamily="34" charset="0"/>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幻灯片图像占位符 1"/>
          <p:cNvSpPr>
            <a:spLocks noGrp="1" noRot="1" noChangeAspect="1" noTextEdit="1"/>
          </p:cNvSpPr>
          <p:nvPr>
            <p:ph type="sldImg"/>
          </p:nvPr>
        </p:nvSpPr>
        <p:spPr bwMode="auto">
          <a:noFill/>
          <a:ln>
            <a:solidFill>
              <a:srgbClr val="000000"/>
            </a:solidFill>
            <a:miter lim="800000"/>
          </a:ln>
        </p:spPr>
      </p:sp>
      <p:sp>
        <p:nvSpPr>
          <p:cNvPr id="177155"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
        <p:nvSpPr>
          <p:cNvPr id="177156" name="灯片编号占位符 3"/>
          <p:cNvSpPr txBox="1">
            <a:spLocks noGrp="1"/>
          </p:cNvSpPr>
          <p:nvPr/>
        </p:nvSpPr>
        <p:spPr bwMode="auto">
          <a:xfrm>
            <a:off x="3884613" y="8685213"/>
            <a:ext cx="2971800" cy="457200"/>
          </a:xfrm>
          <a:prstGeom prst="rect">
            <a:avLst/>
          </a:prstGeom>
          <a:noFill/>
          <a:ln w="9525">
            <a:noFill/>
            <a:miter lim="800000"/>
          </a:ln>
        </p:spPr>
        <p:txBody>
          <a:bodyPr anchor="b"/>
          <a:lstStyle/>
          <a:p>
            <a:pPr algn="r"/>
            <a:fld id="{C9FBEF8B-5D0D-4FF2-86A2-F8B16D89708C}" type="slidenum">
              <a:rPr lang="zh-CN" altLang="en-US" sz="1200">
                <a:latin typeface="Calibri" panose="020F0502020204030204" pitchFamily="34" charset="0"/>
              </a:rPr>
            </a:fld>
            <a:endParaRPr lang="en-US" altLang="zh-CN" sz="1200">
              <a:latin typeface="Calibri" panose="020F0502020204030204" pitchFamily="34" charset="0"/>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幻灯片图像占位符 1"/>
          <p:cNvSpPr>
            <a:spLocks noGrp="1" noRot="1" noChangeAspect="1" noTextEdit="1"/>
          </p:cNvSpPr>
          <p:nvPr>
            <p:ph type="sldImg"/>
          </p:nvPr>
        </p:nvSpPr>
        <p:spPr bwMode="auto">
          <a:noFill/>
          <a:ln>
            <a:solidFill>
              <a:srgbClr val="000000"/>
            </a:solidFill>
            <a:miter lim="800000"/>
          </a:ln>
        </p:spPr>
      </p:sp>
      <p:sp>
        <p:nvSpPr>
          <p:cNvPr id="178179"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
        <p:nvSpPr>
          <p:cNvPr id="178180" name="灯片编号占位符 3"/>
          <p:cNvSpPr txBox="1">
            <a:spLocks noGrp="1"/>
          </p:cNvSpPr>
          <p:nvPr/>
        </p:nvSpPr>
        <p:spPr bwMode="auto">
          <a:xfrm>
            <a:off x="3884613" y="8685213"/>
            <a:ext cx="2971800" cy="457200"/>
          </a:xfrm>
          <a:prstGeom prst="rect">
            <a:avLst/>
          </a:prstGeom>
          <a:noFill/>
          <a:ln w="9525">
            <a:noFill/>
            <a:miter lim="800000"/>
          </a:ln>
        </p:spPr>
        <p:txBody>
          <a:bodyPr anchor="b"/>
          <a:lstStyle/>
          <a:p>
            <a:pPr algn="r"/>
            <a:fld id="{B2FC9583-5DA9-4537-BBE2-EC986699C77D}" type="slidenum">
              <a:rPr lang="zh-CN" altLang="en-US" sz="1200">
                <a:latin typeface="Calibri" panose="020F0502020204030204" pitchFamily="34" charset="0"/>
              </a:rPr>
            </a:fld>
            <a:endParaRPr lang="en-US" altLang="zh-CN" sz="1200">
              <a:latin typeface="Calibri" panose="020F0502020204030204" pitchFamily="34" charset="0"/>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幻灯片图像占位符 1"/>
          <p:cNvSpPr>
            <a:spLocks noGrp="1" noRot="1" noChangeAspect="1" noTextEdit="1"/>
          </p:cNvSpPr>
          <p:nvPr>
            <p:ph type="sldImg"/>
          </p:nvPr>
        </p:nvSpPr>
        <p:spPr bwMode="auto">
          <a:noFill/>
          <a:ln>
            <a:solidFill>
              <a:srgbClr val="000000"/>
            </a:solidFill>
            <a:miter lim="800000"/>
          </a:ln>
        </p:spPr>
      </p:sp>
      <p:sp>
        <p:nvSpPr>
          <p:cNvPr id="179203"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
        <p:nvSpPr>
          <p:cNvPr id="179204" name="灯片编号占位符 3"/>
          <p:cNvSpPr txBox="1">
            <a:spLocks noGrp="1"/>
          </p:cNvSpPr>
          <p:nvPr/>
        </p:nvSpPr>
        <p:spPr bwMode="auto">
          <a:xfrm>
            <a:off x="3884613" y="8685213"/>
            <a:ext cx="2971800" cy="457200"/>
          </a:xfrm>
          <a:prstGeom prst="rect">
            <a:avLst/>
          </a:prstGeom>
          <a:noFill/>
          <a:ln w="9525">
            <a:noFill/>
            <a:miter lim="800000"/>
          </a:ln>
        </p:spPr>
        <p:txBody>
          <a:bodyPr anchor="b"/>
          <a:lstStyle/>
          <a:p>
            <a:pPr algn="r"/>
            <a:fld id="{FB72CF06-C284-47A9-9CF9-EAD25272655E}" type="slidenum">
              <a:rPr lang="zh-CN" altLang="en-US" sz="1200">
                <a:latin typeface="Calibri" panose="020F0502020204030204" pitchFamily="34" charset="0"/>
              </a:rPr>
            </a:fld>
            <a:endParaRPr lang="en-US" altLang="zh-CN" sz="1200">
              <a:latin typeface="Calibri" panose="020F0502020204030204" pitchFamily="34"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幻灯片图像占位符 1"/>
          <p:cNvSpPr>
            <a:spLocks noGrp="1" noRot="1" noChangeAspect="1" noTextEdit="1"/>
          </p:cNvSpPr>
          <p:nvPr>
            <p:ph type="sldImg"/>
          </p:nvPr>
        </p:nvSpPr>
        <p:spPr bwMode="auto">
          <a:noFill/>
          <a:ln>
            <a:solidFill>
              <a:srgbClr val="000000"/>
            </a:solidFill>
            <a:miter lim="800000"/>
          </a:ln>
        </p:spPr>
      </p:sp>
      <p:sp>
        <p:nvSpPr>
          <p:cNvPr id="134147"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
        <p:nvSpPr>
          <p:cNvPr id="119812" name="灯片编号占位符 3"/>
          <p:cNvSpPr>
            <a:spLocks noGrp="1"/>
          </p:cNvSpPr>
          <p:nvPr>
            <p:ph type="sldNum" sz="quarter" idx="5"/>
          </p:nvPr>
        </p:nvSpPr>
        <p:spPr bwMode="auto">
          <a:ln>
            <a:miter lim="800000"/>
          </a:ln>
        </p:spPr>
        <p:txBody>
          <a:bodyPr wrap="square" numCol="1" anchorCtr="0" compatLnSpc="1"/>
          <a:lstStyle/>
          <a:p>
            <a:pPr fontAlgn="base">
              <a:spcBef>
                <a:spcPct val="0"/>
              </a:spcBef>
              <a:spcAft>
                <a:spcPct val="0"/>
              </a:spcAft>
              <a:defRPr/>
            </a:pPr>
            <a:fld id="{A95467EF-4BA0-4BB5-9BC4-0BA06167FF9F}" type="slidenum">
              <a:rPr lang="zh-CN" altLang="en-US" smtClean="0"/>
            </a:fld>
            <a:endParaRPr lang="en-US" altLang="zh-CN" smtClean="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幻灯片图像占位符 1"/>
          <p:cNvSpPr>
            <a:spLocks noGrp="1" noRot="1" noChangeAspect="1" noTextEdit="1"/>
          </p:cNvSpPr>
          <p:nvPr>
            <p:ph type="sldImg"/>
          </p:nvPr>
        </p:nvSpPr>
        <p:spPr bwMode="auto">
          <a:noFill/>
          <a:ln>
            <a:solidFill>
              <a:srgbClr val="000000"/>
            </a:solidFill>
            <a:miter lim="800000"/>
          </a:ln>
        </p:spPr>
      </p:sp>
      <p:sp>
        <p:nvSpPr>
          <p:cNvPr id="180227" name="备注占位符 2"/>
          <p:cNvSpPr>
            <a:spLocks noGrp="1"/>
          </p:cNvSpPr>
          <p:nvPr>
            <p:ph type="body" idx="1"/>
          </p:nvPr>
        </p:nvSpPr>
        <p:spPr bwMode="auto">
          <a:noFill/>
        </p:spPr>
        <p:txBody>
          <a:bodyPr wrap="square" numCol="1" anchor="t" anchorCtr="0" compatLnSpc="1"/>
          <a:lstStyle/>
          <a:p>
            <a:endParaRPr lang="zh-CN" altLang="en-US" smtClean="0"/>
          </a:p>
        </p:txBody>
      </p:sp>
      <p:sp>
        <p:nvSpPr>
          <p:cNvPr id="4" name="灯片编号占位符 3"/>
          <p:cNvSpPr>
            <a:spLocks noGrp="1"/>
          </p:cNvSpPr>
          <p:nvPr>
            <p:ph type="sldNum" sz="quarter" idx="5"/>
          </p:nvPr>
        </p:nvSpPr>
        <p:spPr/>
        <p:txBody>
          <a:bodyPr/>
          <a:lstStyle/>
          <a:p>
            <a:pPr>
              <a:defRPr/>
            </a:pPr>
            <a:fld id="{B06D5322-D795-4A93-8EF1-F9C21B2B82B7}"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幻灯片图像占位符 1"/>
          <p:cNvSpPr>
            <a:spLocks noGrp="1" noRot="1" noChangeAspect="1" noTextEdit="1"/>
          </p:cNvSpPr>
          <p:nvPr>
            <p:ph type="sldImg"/>
          </p:nvPr>
        </p:nvSpPr>
        <p:spPr bwMode="auto">
          <a:noFill/>
          <a:ln>
            <a:solidFill>
              <a:srgbClr val="000000"/>
            </a:solidFill>
            <a:miter lim="800000"/>
          </a:ln>
        </p:spPr>
      </p:sp>
      <p:sp>
        <p:nvSpPr>
          <p:cNvPr id="181251" name="备注占位符 2"/>
          <p:cNvSpPr>
            <a:spLocks noGrp="1"/>
          </p:cNvSpPr>
          <p:nvPr>
            <p:ph type="body" idx="1"/>
          </p:nvPr>
        </p:nvSpPr>
        <p:spPr bwMode="auto">
          <a:noFill/>
        </p:spPr>
        <p:txBody>
          <a:bodyPr wrap="square" numCol="1" anchor="t" anchorCtr="0" compatLnSpc="1"/>
          <a:lstStyle/>
          <a:p>
            <a:endParaRPr lang="zh-CN" altLang="en-US" smtClean="0"/>
          </a:p>
        </p:txBody>
      </p:sp>
      <p:sp>
        <p:nvSpPr>
          <p:cNvPr id="4" name="灯片编号占位符 3"/>
          <p:cNvSpPr>
            <a:spLocks noGrp="1"/>
          </p:cNvSpPr>
          <p:nvPr>
            <p:ph type="sldNum" sz="quarter" idx="5"/>
          </p:nvPr>
        </p:nvSpPr>
        <p:spPr/>
        <p:txBody>
          <a:bodyPr/>
          <a:lstStyle/>
          <a:p>
            <a:pPr>
              <a:defRPr/>
            </a:pPr>
            <a:fld id="{3000D4B8-11C6-4376-9139-979C37E604B0}"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幻灯片图像占位符 1"/>
          <p:cNvSpPr>
            <a:spLocks noGrp="1" noRot="1" noChangeAspect="1" noTextEdit="1"/>
          </p:cNvSpPr>
          <p:nvPr>
            <p:ph type="sldImg"/>
          </p:nvPr>
        </p:nvSpPr>
        <p:spPr bwMode="auto">
          <a:noFill/>
          <a:ln>
            <a:solidFill>
              <a:srgbClr val="000000"/>
            </a:solidFill>
            <a:miter lim="800000"/>
          </a:ln>
        </p:spPr>
      </p:sp>
      <p:sp>
        <p:nvSpPr>
          <p:cNvPr id="182275" name="备注占位符 2"/>
          <p:cNvSpPr>
            <a:spLocks noGrp="1"/>
          </p:cNvSpPr>
          <p:nvPr>
            <p:ph type="body" idx="1"/>
          </p:nvPr>
        </p:nvSpPr>
        <p:spPr bwMode="auto">
          <a:noFill/>
        </p:spPr>
        <p:txBody>
          <a:bodyPr wrap="square" numCol="1" anchor="t" anchorCtr="0" compatLnSpc="1"/>
          <a:lstStyle/>
          <a:p>
            <a:endParaRPr lang="zh-CN" altLang="en-US" smtClean="0"/>
          </a:p>
        </p:txBody>
      </p:sp>
      <p:sp>
        <p:nvSpPr>
          <p:cNvPr id="4" name="灯片编号占位符 3"/>
          <p:cNvSpPr>
            <a:spLocks noGrp="1"/>
          </p:cNvSpPr>
          <p:nvPr>
            <p:ph type="sldNum" sz="quarter" idx="5"/>
          </p:nvPr>
        </p:nvSpPr>
        <p:spPr/>
        <p:txBody>
          <a:bodyPr/>
          <a:lstStyle/>
          <a:p>
            <a:pPr>
              <a:defRPr/>
            </a:pPr>
            <a:fld id="{F6998903-4E6F-4142-B3FB-D20BBB4C7076}"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幻灯片图像占位符 1"/>
          <p:cNvSpPr>
            <a:spLocks noGrp="1" noRot="1" noChangeAspect="1" noTextEdit="1"/>
          </p:cNvSpPr>
          <p:nvPr>
            <p:ph type="sldImg"/>
          </p:nvPr>
        </p:nvSpPr>
        <p:spPr bwMode="auto">
          <a:noFill/>
          <a:ln>
            <a:solidFill>
              <a:srgbClr val="000000"/>
            </a:solidFill>
            <a:miter lim="800000"/>
          </a:ln>
        </p:spPr>
      </p:sp>
      <p:sp>
        <p:nvSpPr>
          <p:cNvPr id="183299" name="备注占位符 2"/>
          <p:cNvSpPr>
            <a:spLocks noGrp="1"/>
          </p:cNvSpPr>
          <p:nvPr>
            <p:ph type="body" idx="1"/>
          </p:nvPr>
        </p:nvSpPr>
        <p:spPr bwMode="auto">
          <a:noFill/>
        </p:spPr>
        <p:txBody>
          <a:bodyPr wrap="square" numCol="1" anchor="t" anchorCtr="0" compatLnSpc="1"/>
          <a:lstStyle/>
          <a:p>
            <a:endParaRPr lang="zh-CN" altLang="en-US" smtClean="0"/>
          </a:p>
        </p:txBody>
      </p:sp>
      <p:sp>
        <p:nvSpPr>
          <p:cNvPr id="4" name="灯片编号占位符 3"/>
          <p:cNvSpPr>
            <a:spLocks noGrp="1"/>
          </p:cNvSpPr>
          <p:nvPr>
            <p:ph type="sldNum" sz="quarter" idx="5"/>
          </p:nvPr>
        </p:nvSpPr>
        <p:spPr/>
        <p:txBody>
          <a:bodyPr/>
          <a:lstStyle/>
          <a:p>
            <a:pPr>
              <a:defRPr/>
            </a:pPr>
            <a:fld id="{DDF58180-9EB3-45FD-A6AB-288BCB9D68B3}"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幻灯片图像占位符 1"/>
          <p:cNvSpPr>
            <a:spLocks noGrp="1" noRot="1" noChangeAspect="1" noTextEdit="1"/>
          </p:cNvSpPr>
          <p:nvPr>
            <p:ph type="sldImg"/>
          </p:nvPr>
        </p:nvSpPr>
        <p:spPr bwMode="auto">
          <a:noFill/>
          <a:ln>
            <a:solidFill>
              <a:srgbClr val="000000"/>
            </a:solidFill>
            <a:miter lim="800000"/>
          </a:ln>
        </p:spPr>
      </p:sp>
      <p:sp>
        <p:nvSpPr>
          <p:cNvPr id="184323" name="备注占位符 2"/>
          <p:cNvSpPr>
            <a:spLocks noGrp="1"/>
          </p:cNvSpPr>
          <p:nvPr>
            <p:ph type="body" idx="1"/>
          </p:nvPr>
        </p:nvSpPr>
        <p:spPr bwMode="auto">
          <a:noFill/>
        </p:spPr>
        <p:txBody>
          <a:bodyPr wrap="square" numCol="1" anchor="t" anchorCtr="0" compatLnSpc="1"/>
          <a:lstStyle/>
          <a:p>
            <a:endParaRPr lang="zh-CN" altLang="en-US" smtClean="0"/>
          </a:p>
        </p:txBody>
      </p:sp>
      <p:sp>
        <p:nvSpPr>
          <p:cNvPr id="4" name="灯片编号占位符 3"/>
          <p:cNvSpPr>
            <a:spLocks noGrp="1"/>
          </p:cNvSpPr>
          <p:nvPr>
            <p:ph type="sldNum" sz="quarter" idx="5"/>
          </p:nvPr>
        </p:nvSpPr>
        <p:spPr/>
        <p:txBody>
          <a:bodyPr/>
          <a:lstStyle/>
          <a:p>
            <a:pPr>
              <a:defRPr/>
            </a:pPr>
            <a:fld id="{09E25F1C-30E3-4583-A912-955F65F2EE21}"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幻灯片图像占位符 1"/>
          <p:cNvSpPr>
            <a:spLocks noGrp="1" noRot="1" noChangeAspect="1" noTextEdit="1"/>
          </p:cNvSpPr>
          <p:nvPr>
            <p:ph type="sldImg"/>
          </p:nvPr>
        </p:nvSpPr>
        <p:spPr bwMode="auto">
          <a:noFill/>
          <a:ln>
            <a:solidFill>
              <a:srgbClr val="000000"/>
            </a:solidFill>
            <a:miter lim="800000"/>
          </a:ln>
        </p:spPr>
      </p:sp>
      <p:sp>
        <p:nvSpPr>
          <p:cNvPr id="185347" name="备注占位符 2"/>
          <p:cNvSpPr>
            <a:spLocks noGrp="1"/>
          </p:cNvSpPr>
          <p:nvPr>
            <p:ph type="body" idx="1"/>
          </p:nvPr>
        </p:nvSpPr>
        <p:spPr bwMode="auto">
          <a:noFill/>
        </p:spPr>
        <p:txBody>
          <a:bodyPr wrap="square" numCol="1" anchor="t" anchorCtr="0" compatLnSpc="1"/>
          <a:lstStyle/>
          <a:p>
            <a:endParaRPr lang="zh-CN" altLang="en-US" smtClean="0"/>
          </a:p>
        </p:txBody>
      </p:sp>
      <p:sp>
        <p:nvSpPr>
          <p:cNvPr id="4" name="灯片编号占位符 3"/>
          <p:cNvSpPr>
            <a:spLocks noGrp="1"/>
          </p:cNvSpPr>
          <p:nvPr>
            <p:ph type="sldNum" sz="quarter" idx="5"/>
          </p:nvPr>
        </p:nvSpPr>
        <p:spPr/>
        <p:txBody>
          <a:bodyPr/>
          <a:lstStyle/>
          <a:p>
            <a:pPr>
              <a:defRPr/>
            </a:pPr>
            <a:fld id="{1124D7F3-80D3-494E-8178-13955BC07267}" type="slidenum">
              <a:rPr lang="zh-CN" altLang="en-US" smtClean="0"/>
            </a:fld>
            <a:endParaRPr lang="zh-CN" alt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幻灯片图像占位符 1"/>
          <p:cNvSpPr>
            <a:spLocks noGrp="1" noRot="1" noChangeAspect="1" noTextEdit="1"/>
          </p:cNvSpPr>
          <p:nvPr>
            <p:ph type="sldImg"/>
          </p:nvPr>
        </p:nvSpPr>
        <p:spPr bwMode="auto">
          <a:noFill/>
          <a:ln>
            <a:solidFill>
              <a:srgbClr val="000000"/>
            </a:solidFill>
            <a:miter lim="800000"/>
          </a:ln>
        </p:spPr>
      </p:sp>
      <p:sp>
        <p:nvSpPr>
          <p:cNvPr id="186371"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
        <p:nvSpPr>
          <p:cNvPr id="169988" name="灯片编号占位符 3"/>
          <p:cNvSpPr>
            <a:spLocks noGrp="1"/>
          </p:cNvSpPr>
          <p:nvPr>
            <p:ph type="sldNum" sz="quarter" idx="5"/>
          </p:nvPr>
        </p:nvSpPr>
        <p:spPr bwMode="auto">
          <a:ln>
            <a:miter lim="800000"/>
          </a:ln>
        </p:spPr>
        <p:txBody>
          <a:bodyPr wrap="square" numCol="1" anchorCtr="0" compatLnSpc="1"/>
          <a:lstStyle/>
          <a:p>
            <a:pPr fontAlgn="base">
              <a:spcBef>
                <a:spcPct val="0"/>
              </a:spcBef>
              <a:spcAft>
                <a:spcPct val="0"/>
              </a:spcAft>
              <a:defRPr/>
            </a:pPr>
            <a:fld id="{4406F42E-EED3-4201-A84C-367ED86C5362}" type="slidenum">
              <a:rPr lang="zh-CN" altLang="en-US" smtClean="0"/>
            </a:fld>
            <a:endParaRPr lang="en-US" altLang="zh-CN" dirty="0" smtClean="0"/>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幻灯片图像占位符 1"/>
          <p:cNvSpPr>
            <a:spLocks noGrp="1" noRot="1" noChangeAspect="1" noTextEdit="1"/>
          </p:cNvSpPr>
          <p:nvPr>
            <p:ph type="sldImg"/>
          </p:nvPr>
        </p:nvSpPr>
        <p:spPr bwMode="auto">
          <a:noFill/>
          <a:ln>
            <a:solidFill>
              <a:srgbClr val="000000"/>
            </a:solidFill>
            <a:miter lim="800000"/>
          </a:ln>
        </p:spPr>
      </p:sp>
      <p:sp>
        <p:nvSpPr>
          <p:cNvPr id="187395"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
        <p:nvSpPr>
          <p:cNvPr id="169988" name="灯片编号占位符 3"/>
          <p:cNvSpPr>
            <a:spLocks noGrp="1"/>
          </p:cNvSpPr>
          <p:nvPr>
            <p:ph type="sldNum" sz="quarter" idx="5"/>
          </p:nvPr>
        </p:nvSpPr>
        <p:spPr bwMode="auto">
          <a:ln>
            <a:miter lim="800000"/>
          </a:ln>
        </p:spPr>
        <p:txBody>
          <a:bodyPr wrap="square" numCol="1" anchorCtr="0" compatLnSpc="1"/>
          <a:lstStyle/>
          <a:p>
            <a:pPr fontAlgn="base">
              <a:spcBef>
                <a:spcPct val="0"/>
              </a:spcBef>
              <a:spcAft>
                <a:spcPct val="0"/>
              </a:spcAft>
              <a:defRPr/>
            </a:pPr>
            <a:fld id="{3E111DAB-8654-4CAF-96F6-77878737020F}" type="slidenum">
              <a:rPr lang="zh-CN" altLang="en-US" smtClean="0"/>
            </a:fld>
            <a:endParaRPr lang="en-US" altLang="zh-CN" dirty="0" smtClean="0"/>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幻灯片图像占位符 1"/>
          <p:cNvSpPr>
            <a:spLocks noGrp="1" noRot="1" noChangeAspect="1" noTextEdit="1"/>
          </p:cNvSpPr>
          <p:nvPr>
            <p:ph type="sldImg"/>
          </p:nvPr>
        </p:nvSpPr>
        <p:spPr bwMode="auto">
          <a:noFill/>
          <a:ln>
            <a:solidFill>
              <a:srgbClr val="000000"/>
            </a:solidFill>
            <a:miter lim="800000"/>
          </a:ln>
        </p:spPr>
      </p:sp>
      <p:sp>
        <p:nvSpPr>
          <p:cNvPr id="188419"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
        <p:nvSpPr>
          <p:cNvPr id="171012" name="灯片编号占位符 3"/>
          <p:cNvSpPr>
            <a:spLocks noGrp="1"/>
          </p:cNvSpPr>
          <p:nvPr>
            <p:ph type="sldNum" sz="quarter" idx="5"/>
          </p:nvPr>
        </p:nvSpPr>
        <p:spPr bwMode="auto">
          <a:ln>
            <a:miter lim="800000"/>
          </a:ln>
        </p:spPr>
        <p:txBody>
          <a:bodyPr wrap="square" numCol="1" anchorCtr="0" compatLnSpc="1"/>
          <a:lstStyle/>
          <a:p>
            <a:pPr fontAlgn="base">
              <a:spcBef>
                <a:spcPct val="0"/>
              </a:spcBef>
              <a:spcAft>
                <a:spcPct val="0"/>
              </a:spcAft>
              <a:defRPr/>
            </a:pPr>
            <a:fld id="{758774E9-FF43-4BE2-8461-036D7427F96D}" type="slidenum">
              <a:rPr lang="zh-CN" altLang="en-US" smtClean="0"/>
            </a:fld>
            <a:endParaRPr lang="en-US" altLang="zh-CN" dirty="0" smtClean="0"/>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幻灯片图像占位符 1"/>
          <p:cNvSpPr>
            <a:spLocks noGrp="1" noRot="1" noChangeAspect="1" noTextEdit="1"/>
          </p:cNvSpPr>
          <p:nvPr>
            <p:ph type="sldImg"/>
          </p:nvPr>
        </p:nvSpPr>
        <p:spPr bwMode="auto">
          <a:noFill/>
          <a:ln>
            <a:solidFill>
              <a:srgbClr val="000000"/>
            </a:solidFill>
            <a:miter lim="800000"/>
          </a:ln>
        </p:spPr>
      </p:sp>
      <p:sp>
        <p:nvSpPr>
          <p:cNvPr id="190467"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
        <p:nvSpPr>
          <p:cNvPr id="173060" name="灯片编号占位符 3"/>
          <p:cNvSpPr>
            <a:spLocks noGrp="1"/>
          </p:cNvSpPr>
          <p:nvPr>
            <p:ph type="sldNum" sz="quarter" idx="5"/>
          </p:nvPr>
        </p:nvSpPr>
        <p:spPr bwMode="auto">
          <a:ln>
            <a:miter lim="800000"/>
          </a:ln>
        </p:spPr>
        <p:txBody>
          <a:bodyPr wrap="square" numCol="1" anchorCtr="0" compatLnSpc="1"/>
          <a:lstStyle/>
          <a:p>
            <a:pPr fontAlgn="base">
              <a:spcBef>
                <a:spcPct val="0"/>
              </a:spcBef>
              <a:spcAft>
                <a:spcPct val="0"/>
              </a:spcAft>
              <a:defRPr/>
            </a:pPr>
            <a:fld id="{C272FC18-DE37-42B3-A715-69C262BBF6B2}" type="slidenum">
              <a:rPr lang="zh-CN" altLang="en-US" smtClean="0"/>
            </a:fld>
            <a:endParaRPr lang="en-US" altLang="zh-CN" dirty="0"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幻灯片图像占位符 1"/>
          <p:cNvSpPr>
            <a:spLocks noGrp="1" noRot="1" noChangeAspect="1" noTextEdit="1"/>
          </p:cNvSpPr>
          <p:nvPr>
            <p:ph type="sldImg"/>
          </p:nvPr>
        </p:nvSpPr>
        <p:spPr bwMode="auto">
          <a:noFill/>
          <a:ln>
            <a:solidFill>
              <a:srgbClr val="000000"/>
            </a:solidFill>
            <a:miter lim="800000"/>
          </a:ln>
        </p:spPr>
      </p:sp>
      <p:sp>
        <p:nvSpPr>
          <p:cNvPr id="135171"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
        <p:nvSpPr>
          <p:cNvPr id="119812" name="灯片编号占位符 3"/>
          <p:cNvSpPr>
            <a:spLocks noGrp="1"/>
          </p:cNvSpPr>
          <p:nvPr>
            <p:ph type="sldNum" sz="quarter" idx="5"/>
          </p:nvPr>
        </p:nvSpPr>
        <p:spPr bwMode="auto">
          <a:ln>
            <a:miter lim="800000"/>
          </a:ln>
        </p:spPr>
        <p:txBody>
          <a:bodyPr wrap="square" numCol="1" anchorCtr="0" compatLnSpc="1"/>
          <a:lstStyle/>
          <a:p>
            <a:pPr fontAlgn="base">
              <a:spcBef>
                <a:spcPct val="0"/>
              </a:spcBef>
              <a:spcAft>
                <a:spcPct val="0"/>
              </a:spcAft>
              <a:defRPr/>
            </a:pPr>
            <a:fld id="{E99CD25C-A2B9-4D02-9F38-EF8930FD8A91}" type="slidenum">
              <a:rPr lang="zh-CN" altLang="en-US" smtClean="0"/>
            </a:fld>
            <a:endParaRPr lang="en-US" altLang="zh-CN" smtClean="0"/>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幻灯片图像占位符 1"/>
          <p:cNvSpPr>
            <a:spLocks noGrp="1" noRot="1" noChangeAspect="1" noTextEdit="1"/>
          </p:cNvSpPr>
          <p:nvPr>
            <p:ph type="sldImg"/>
          </p:nvPr>
        </p:nvSpPr>
        <p:spPr bwMode="auto">
          <a:noFill/>
          <a:ln>
            <a:solidFill>
              <a:srgbClr val="000000"/>
            </a:solidFill>
            <a:miter lim="800000"/>
          </a:ln>
        </p:spPr>
      </p:sp>
      <p:sp>
        <p:nvSpPr>
          <p:cNvPr id="191491"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
        <p:nvSpPr>
          <p:cNvPr id="174084" name="灯片编号占位符 3"/>
          <p:cNvSpPr>
            <a:spLocks noGrp="1"/>
          </p:cNvSpPr>
          <p:nvPr>
            <p:ph type="sldNum" sz="quarter" idx="5"/>
          </p:nvPr>
        </p:nvSpPr>
        <p:spPr bwMode="auto">
          <a:ln>
            <a:miter lim="800000"/>
          </a:ln>
        </p:spPr>
        <p:txBody>
          <a:bodyPr wrap="square" numCol="1" anchorCtr="0" compatLnSpc="1"/>
          <a:lstStyle/>
          <a:p>
            <a:pPr fontAlgn="base">
              <a:spcBef>
                <a:spcPct val="0"/>
              </a:spcBef>
              <a:spcAft>
                <a:spcPct val="0"/>
              </a:spcAft>
              <a:defRPr/>
            </a:pPr>
            <a:fld id="{34C555CA-730A-4E75-9090-9B6090E5F867}" type="slidenum">
              <a:rPr lang="zh-CN" altLang="en-US" smtClean="0"/>
            </a:fld>
            <a:endParaRPr lang="en-US" altLang="zh-CN" dirty="0" smtClean="0"/>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幻灯片图像占位符 1"/>
          <p:cNvSpPr>
            <a:spLocks noGrp="1" noRot="1" noChangeAspect="1" noTextEdit="1"/>
          </p:cNvSpPr>
          <p:nvPr>
            <p:ph type="sldImg"/>
          </p:nvPr>
        </p:nvSpPr>
        <p:spPr bwMode="auto">
          <a:noFill/>
          <a:ln>
            <a:solidFill>
              <a:srgbClr val="000000"/>
            </a:solidFill>
            <a:miter lim="800000"/>
          </a:ln>
        </p:spPr>
      </p:sp>
      <p:sp>
        <p:nvSpPr>
          <p:cNvPr id="192515"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
        <p:nvSpPr>
          <p:cNvPr id="175108" name="灯片编号占位符 3"/>
          <p:cNvSpPr>
            <a:spLocks noGrp="1"/>
          </p:cNvSpPr>
          <p:nvPr>
            <p:ph type="sldNum" sz="quarter" idx="5"/>
          </p:nvPr>
        </p:nvSpPr>
        <p:spPr bwMode="auto">
          <a:ln>
            <a:miter lim="800000"/>
          </a:ln>
        </p:spPr>
        <p:txBody>
          <a:bodyPr wrap="square" numCol="1" anchorCtr="0" compatLnSpc="1"/>
          <a:lstStyle/>
          <a:p>
            <a:pPr fontAlgn="base">
              <a:spcBef>
                <a:spcPct val="0"/>
              </a:spcBef>
              <a:spcAft>
                <a:spcPct val="0"/>
              </a:spcAft>
              <a:defRPr/>
            </a:pPr>
            <a:fld id="{DFAD6339-6949-49D0-A190-E90BD22CE807}" type="slidenum">
              <a:rPr lang="zh-CN" altLang="en-US" smtClean="0"/>
            </a:fld>
            <a:endParaRPr lang="zh-CN" altLang="en-US" smtClean="0"/>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幻灯片图像占位符 1"/>
          <p:cNvSpPr>
            <a:spLocks noGrp="1" noRot="1" noChangeAspect="1" noTextEdit="1"/>
          </p:cNvSpPr>
          <p:nvPr>
            <p:ph type="sldImg"/>
          </p:nvPr>
        </p:nvSpPr>
        <p:spPr bwMode="auto">
          <a:noFill/>
          <a:ln>
            <a:solidFill>
              <a:srgbClr val="000000"/>
            </a:solidFill>
            <a:miter lim="800000"/>
          </a:ln>
        </p:spPr>
      </p:sp>
      <p:sp>
        <p:nvSpPr>
          <p:cNvPr id="193539"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
        <p:nvSpPr>
          <p:cNvPr id="176132" name="灯片编号占位符 3"/>
          <p:cNvSpPr>
            <a:spLocks noGrp="1"/>
          </p:cNvSpPr>
          <p:nvPr>
            <p:ph type="sldNum" sz="quarter" idx="5"/>
          </p:nvPr>
        </p:nvSpPr>
        <p:spPr bwMode="auto">
          <a:ln>
            <a:miter lim="800000"/>
          </a:ln>
        </p:spPr>
        <p:txBody>
          <a:bodyPr wrap="square" numCol="1" anchorCtr="0" compatLnSpc="1"/>
          <a:lstStyle/>
          <a:p>
            <a:pPr fontAlgn="base">
              <a:spcBef>
                <a:spcPct val="0"/>
              </a:spcBef>
              <a:spcAft>
                <a:spcPct val="0"/>
              </a:spcAft>
              <a:defRPr/>
            </a:pPr>
            <a:fld id="{46C5AA08-A107-4E75-8035-2A6B5AF963E1}" type="slidenum">
              <a:rPr lang="zh-CN" altLang="en-US" smtClean="0"/>
            </a:fld>
            <a:endParaRPr lang="zh-CN" altLang="en-US" smtClean="0"/>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幻灯片图像占位符 1"/>
          <p:cNvSpPr>
            <a:spLocks noGrp="1" noRot="1" noChangeAspect="1" noTextEdit="1"/>
          </p:cNvSpPr>
          <p:nvPr>
            <p:ph type="sldImg"/>
          </p:nvPr>
        </p:nvSpPr>
        <p:spPr bwMode="auto">
          <a:noFill/>
          <a:ln>
            <a:solidFill>
              <a:srgbClr val="000000"/>
            </a:solidFill>
            <a:miter lim="800000"/>
          </a:ln>
        </p:spPr>
      </p:sp>
      <p:sp>
        <p:nvSpPr>
          <p:cNvPr id="194563"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
        <p:nvSpPr>
          <p:cNvPr id="176132" name="灯片编号占位符 3"/>
          <p:cNvSpPr>
            <a:spLocks noGrp="1"/>
          </p:cNvSpPr>
          <p:nvPr>
            <p:ph type="sldNum" sz="quarter" idx="5"/>
          </p:nvPr>
        </p:nvSpPr>
        <p:spPr bwMode="auto">
          <a:ln>
            <a:miter lim="800000"/>
          </a:ln>
        </p:spPr>
        <p:txBody>
          <a:bodyPr wrap="square" numCol="1" anchorCtr="0" compatLnSpc="1"/>
          <a:lstStyle/>
          <a:p>
            <a:pPr fontAlgn="base">
              <a:spcBef>
                <a:spcPct val="0"/>
              </a:spcBef>
              <a:spcAft>
                <a:spcPct val="0"/>
              </a:spcAft>
              <a:defRPr/>
            </a:pPr>
            <a:fld id="{BC527ADC-5A56-4E1D-A3E3-540694CCE580}" type="slidenum">
              <a:rPr lang="zh-CN" altLang="en-US" smtClean="0"/>
            </a:fld>
            <a:endParaRPr lang="zh-CN" altLang="en-US" smtClean="0"/>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幻灯片图像占位符 1"/>
          <p:cNvSpPr>
            <a:spLocks noGrp="1" noRot="1" noChangeAspect="1" noTextEdit="1"/>
          </p:cNvSpPr>
          <p:nvPr>
            <p:ph type="sldImg"/>
          </p:nvPr>
        </p:nvSpPr>
        <p:spPr bwMode="auto">
          <a:noFill/>
          <a:ln>
            <a:solidFill>
              <a:srgbClr val="000000"/>
            </a:solidFill>
            <a:miter lim="800000"/>
          </a:ln>
        </p:spPr>
      </p:sp>
      <p:sp>
        <p:nvSpPr>
          <p:cNvPr id="195587"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
        <p:nvSpPr>
          <p:cNvPr id="177156" name="灯片编号占位符 3"/>
          <p:cNvSpPr>
            <a:spLocks noGrp="1"/>
          </p:cNvSpPr>
          <p:nvPr>
            <p:ph type="sldNum" sz="quarter" idx="5"/>
          </p:nvPr>
        </p:nvSpPr>
        <p:spPr bwMode="auto">
          <a:ln>
            <a:miter lim="800000"/>
          </a:ln>
        </p:spPr>
        <p:txBody>
          <a:bodyPr wrap="square" numCol="1" anchorCtr="0" compatLnSpc="1"/>
          <a:lstStyle/>
          <a:p>
            <a:pPr fontAlgn="base">
              <a:spcBef>
                <a:spcPct val="0"/>
              </a:spcBef>
              <a:spcAft>
                <a:spcPct val="0"/>
              </a:spcAft>
              <a:defRPr/>
            </a:pPr>
            <a:fld id="{E6BC8734-4A4F-4A89-B085-569554D43B58}" type="slidenum">
              <a:rPr lang="zh-CN" altLang="en-US" smtClean="0"/>
            </a:fld>
            <a:endParaRPr lang="zh-CN" altLang="en-US" smtClean="0"/>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幻灯片图像占位符 1"/>
          <p:cNvSpPr>
            <a:spLocks noGrp="1" noRot="1" noChangeAspect="1" noTextEdit="1"/>
          </p:cNvSpPr>
          <p:nvPr>
            <p:ph type="sldImg"/>
          </p:nvPr>
        </p:nvSpPr>
        <p:spPr bwMode="auto">
          <a:noFill/>
          <a:ln>
            <a:solidFill>
              <a:srgbClr val="000000"/>
            </a:solidFill>
            <a:miter lim="800000"/>
          </a:ln>
        </p:spPr>
      </p:sp>
      <p:sp>
        <p:nvSpPr>
          <p:cNvPr id="196611"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
        <p:nvSpPr>
          <p:cNvPr id="177156" name="灯片编号占位符 3"/>
          <p:cNvSpPr>
            <a:spLocks noGrp="1"/>
          </p:cNvSpPr>
          <p:nvPr>
            <p:ph type="sldNum" sz="quarter" idx="5"/>
          </p:nvPr>
        </p:nvSpPr>
        <p:spPr bwMode="auto">
          <a:ln>
            <a:miter lim="800000"/>
          </a:ln>
        </p:spPr>
        <p:txBody>
          <a:bodyPr wrap="square" numCol="1" anchorCtr="0" compatLnSpc="1"/>
          <a:lstStyle/>
          <a:p>
            <a:pPr fontAlgn="base">
              <a:spcBef>
                <a:spcPct val="0"/>
              </a:spcBef>
              <a:spcAft>
                <a:spcPct val="0"/>
              </a:spcAft>
              <a:defRPr/>
            </a:pPr>
            <a:fld id="{E42715D5-7BD2-4EF0-A5F0-4FF42AB49CCA}" type="slidenum">
              <a:rPr lang="zh-CN" altLang="en-US" smtClean="0"/>
            </a:fld>
            <a:endParaRPr lang="zh-CN" altLang="en-US" smtClean="0"/>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幻灯片图像占位符 1"/>
          <p:cNvSpPr>
            <a:spLocks noGrp="1" noRot="1" noChangeAspect="1" noTextEdit="1"/>
          </p:cNvSpPr>
          <p:nvPr>
            <p:ph type="sldImg"/>
          </p:nvPr>
        </p:nvSpPr>
        <p:spPr bwMode="auto">
          <a:noFill/>
          <a:ln>
            <a:solidFill>
              <a:srgbClr val="000000"/>
            </a:solidFill>
            <a:miter lim="800000"/>
          </a:ln>
        </p:spPr>
      </p:sp>
      <p:sp>
        <p:nvSpPr>
          <p:cNvPr id="197635"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
        <p:nvSpPr>
          <p:cNvPr id="177156" name="灯片编号占位符 3"/>
          <p:cNvSpPr>
            <a:spLocks noGrp="1"/>
          </p:cNvSpPr>
          <p:nvPr>
            <p:ph type="sldNum" sz="quarter" idx="5"/>
          </p:nvPr>
        </p:nvSpPr>
        <p:spPr bwMode="auto">
          <a:ln>
            <a:miter lim="800000"/>
          </a:ln>
        </p:spPr>
        <p:txBody>
          <a:bodyPr wrap="square" numCol="1" anchorCtr="0" compatLnSpc="1"/>
          <a:lstStyle/>
          <a:p>
            <a:pPr fontAlgn="base">
              <a:spcBef>
                <a:spcPct val="0"/>
              </a:spcBef>
              <a:spcAft>
                <a:spcPct val="0"/>
              </a:spcAft>
              <a:defRPr/>
            </a:pPr>
            <a:fld id="{3A8C57C8-79A1-4C81-9792-6869B05CEF18}" type="slidenum">
              <a:rPr lang="zh-CN" altLang="en-US" smtClean="0"/>
            </a:fld>
            <a:endParaRPr lang="zh-CN" altLang="en-US" smtClean="0"/>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幻灯片图像占位符 1"/>
          <p:cNvSpPr>
            <a:spLocks noGrp="1" noRot="1" noChangeAspect="1" noTextEdit="1"/>
          </p:cNvSpPr>
          <p:nvPr>
            <p:ph type="sldImg"/>
          </p:nvPr>
        </p:nvSpPr>
        <p:spPr bwMode="auto">
          <a:noFill/>
          <a:ln>
            <a:solidFill>
              <a:srgbClr val="000000"/>
            </a:solidFill>
            <a:miter lim="800000"/>
          </a:ln>
        </p:spPr>
      </p:sp>
      <p:sp>
        <p:nvSpPr>
          <p:cNvPr id="198659"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
        <p:nvSpPr>
          <p:cNvPr id="177156" name="灯片编号占位符 3"/>
          <p:cNvSpPr>
            <a:spLocks noGrp="1"/>
          </p:cNvSpPr>
          <p:nvPr>
            <p:ph type="sldNum" sz="quarter" idx="5"/>
          </p:nvPr>
        </p:nvSpPr>
        <p:spPr bwMode="auto">
          <a:ln>
            <a:miter lim="800000"/>
          </a:ln>
        </p:spPr>
        <p:txBody>
          <a:bodyPr wrap="square" numCol="1" anchorCtr="0" compatLnSpc="1"/>
          <a:lstStyle/>
          <a:p>
            <a:pPr fontAlgn="base">
              <a:spcBef>
                <a:spcPct val="0"/>
              </a:spcBef>
              <a:spcAft>
                <a:spcPct val="0"/>
              </a:spcAft>
              <a:defRPr/>
            </a:pPr>
            <a:fld id="{A2736CF4-2DE5-4BAB-AED0-913167BAE9AE}" type="slidenum">
              <a:rPr lang="zh-CN" altLang="en-US" smtClean="0"/>
            </a:fld>
            <a:endParaRPr lang="zh-CN" altLang="en-US" smtClean="0"/>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幻灯片图像占位符 1"/>
          <p:cNvSpPr>
            <a:spLocks noGrp="1" noRot="1" noChangeAspect="1" noTextEdit="1"/>
          </p:cNvSpPr>
          <p:nvPr>
            <p:ph type="sldImg"/>
          </p:nvPr>
        </p:nvSpPr>
        <p:spPr bwMode="auto">
          <a:noFill/>
          <a:ln>
            <a:solidFill>
              <a:srgbClr val="000000"/>
            </a:solidFill>
            <a:miter lim="800000"/>
          </a:ln>
        </p:spPr>
      </p:sp>
      <p:sp>
        <p:nvSpPr>
          <p:cNvPr id="199683"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
        <p:nvSpPr>
          <p:cNvPr id="179204" name="灯片编号占位符 3"/>
          <p:cNvSpPr>
            <a:spLocks noGrp="1"/>
          </p:cNvSpPr>
          <p:nvPr>
            <p:ph type="sldNum" sz="quarter" idx="5"/>
          </p:nvPr>
        </p:nvSpPr>
        <p:spPr bwMode="auto">
          <a:ln>
            <a:miter lim="800000"/>
          </a:ln>
        </p:spPr>
        <p:txBody>
          <a:bodyPr wrap="square" numCol="1" anchorCtr="0" compatLnSpc="1"/>
          <a:lstStyle/>
          <a:p>
            <a:pPr fontAlgn="base">
              <a:spcBef>
                <a:spcPct val="0"/>
              </a:spcBef>
              <a:spcAft>
                <a:spcPct val="0"/>
              </a:spcAft>
              <a:defRPr/>
            </a:pPr>
            <a:fld id="{0807DB5C-32A7-494D-8647-BFFD4D39DA3D}" type="slidenum">
              <a:rPr lang="zh-CN" altLang="en-US" smtClean="0"/>
            </a:fld>
            <a:endParaRPr lang="zh-CN" altLang="en-US" smtClean="0"/>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幻灯片图像占位符 1"/>
          <p:cNvSpPr>
            <a:spLocks noGrp="1" noRot="1" noChangeAspect="1" noTextEdit="1"/>
          </p:cNvSpPr>
          <p:nvPr>
            <p:ph type="sldImg"/>
          </p:nvPr>
        </p:nvSpPr>
        <p:spPr bwMode="auto">
          <a:noFill/>
          <a:ln>
            <a:solidFill>
              <a:srgbClr val="000000"/>
            </a:solidFill>
            <a:miter lim="800000"/>
          </a:ln>
        </p:spPr>
      </p:sp>
      <p:sp>
        <p:nvSpPr>
          <p:cNvPr id="200707"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
        <p:nvSpPr>
          <p:cNvPr id="180228" name="灯片编号占位符 3"/>
          <p:cNvSpPr>
            <a:spLocks noGrp="1"/>
          </p:cNvSpPr>
          <p:nvPr>
            <p:ph type="sldNum" sz="quarter" idx="5"/>
          </p:nvPr>
        </p:nvSpPr>
        <p:spPr bwMode="auto">
          <a:ln>
            <a:miter lim="800000"/>
          </a:ln>
        </p:spPr>
        <p:txBody>
          <a:bodyPr wrap="square" numCol="1" anchorCtr="0" compatLnSpc="1"/>
          <a:lstStyle/>
          <a:p>
            <a:pPr fontAlgn="base">
              <a:spcBef>
                <a:spcPct val="0"/>
              </a:spcBef>
              <a:spcAft>
                <a:spcPct val="0"/>
              </a:spcAft>
              <a:defRPr/>
            </a:pPr>
            <a:fld id="{ECBDD322-F1D0-4E54-BD14-85378984B25A}" type="slidenum">
              <a:rPr lang="zh-CN" altLang="en-US" smtClean="0"/>
            </a:fld>
            <a:endParaRPr lang="zh-CN" altLang="en-US" smtClean="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幻灯片图像占位符 1"/>
          <p:cNvSpPr>
            <a:spLocks noGrp="1" noRot="1" noChangeAspect="1" noTextEdit="1"/>
          </p:cNvSpPr>
          <p:nvPr>
            <p:ph type="sldImg"/>
          </p:nvPr>
        </p:nvSpPr>
        <p:spPr bwMode="auto">
          <a:noFill/>
          <a:ln>
            <a:solidFill>
              <a:srgbClr val="000000"/>
            </a:solidFill>
            <a:miter lim="800000"/>
          </a:ln>
        </p:spPr>
      </p:sp>
      <p:sp>
        <p:nvSpPr>
          <p:cNvPr id="136195"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
        <p:nvSpPr>
          <p:cNvPr id="121860" name="灯片编号占位符 3"/>
          <p:cNvSpPr>
            <a:spLocks noGrp="1"/>
          </p:cNvSpPr>
          <p:nvPr>
            <p:ph type="sldNum" sz="quarter" idx="5"/>
          </p:nvPr>
        </p:nvSpPr>
        <p:spPr bwMode="auto">
          <a:ln>
            <a:miter lim="800000"/>
          </a:ln>
        </p:spPr>
        <p:txBody>
          <a:bodyPr wrap="square" numCol="1" anchorCtr="0" compatLnSpc="1"/>
          <a:lstStyle/>
          <a:p>
            <a:pPr fontAlgn="base">
              <a:spcBef>
                <a:spcPct val="0"/>
              </a:spcBef>
              <a:spcAft>
                <a:spcPct val="0"/>
              </a:spcAft>
              <a:defRPr/>
            </a:pPr>
            <a:fld id="{BD14716F-2DFE-478A-A984-D2132F2C0777}" type="slidenum">
              <a:rPr lang="zh-CN" altLang="en-US" smtClean="0"/>
            </a:fld>
            <a:endParaRPr lang="en-US" altLang="zh-CN" smtClean="0"/>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幻灯片图像占位符 1"/>
          <p:cNvSpPr>
            <a:spLocks noGrp="1" noRot="1" noChangeAspect="1" noTextEdit="1"/>
          </p:cNvSpPr>
          <p:nvPr>
            <p:ph type="sldImg"/>
          </p:nvPr>
        </p:nvSpPr>
        <p:spPr bwMode="auto">
          <a:noFill/>
          <a:ln>
            <a:solidFill>
              <a:srgbClr val="000000"/>
            </a:solidFill>
            <a:miter lim="800000"/>
          </a:ln>
        </p:spPr>
      </p:sp>
      <p:sp>
        <p:nvSpPr>
          <p:cNvPr id="201731"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
        <p:nvSpPr>
          <p:cNvPr id="181252" name="灯片编号占位符 3"/>
          <p:cNvSpPr>
            <a:spLocks noGrp="1"/>
          </p:cNvSpPr>
          <p:nvPr>
            <p:ph type="sldNum" sz="quarter" idx="5"/>
          </p:nvPr>
        </p:nvSpPr>
        <p:spPr bwMode="auto">
          <a:ln>
            <a:miter lim="800000"/>
          </a:ln>
        </p:spPr>
        <p:txBody>
          <a:bodyPr wrap="square" numCol="1" anchorCtr="0" compatLnSpc="1"/>
          <a:lstStyle/>
          <a:p>
            <a:pPr fontAlgn="base">
              <a:spcBef>
                <a:spcPct val="0"/>
              </a:spcBef>
              <a:spcAft>
                <a:spcPct val="0"/>
              </a:spcAft>
              <a:defRPr/>
            </a:pPr>
            <a:fld id="{B1245442-1B52-4562-B7EC-E018C4659615}" type="slidenum">
              <a:rPr lang="zh-CN" altLang="en-US" smtClean="0"/>
            </a:fld>
            <a:endParaRPr lang="zh-CN" altLang="en-US" smtClean="0"/>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幻灯片图像占位符 1"/>
          <p:cNvSpPr>
            <a:spLocks noGrp="1" noRot="1" noChangeAspect="1" noTextEdit="1"/>
          </p:cNvSpPr>
          <p:nvPr>
            <p:ph type="sldImg"/>
          </p:nvPr>
        </p:nvSpPr>
        <p:spPr bwMode="auto">
          <a:noFill/>
          <a:ln>
            <a:solidFill>
              <a:srgbClr val="000000"/>
            </a:solidFill>
            <a:miter lim="800000"/>
          </a:ln>
        </p:spPr>
      </p:sp>
      <p:sp>
        <p:nvSpPr>
          <p:cNvPr id="202755"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
        <p:nvSpPr>
          <p:cNvPr id="182276" name="灯片编号占位符 3"/>
          <p:cNvSpPr>
            <a:spLocks noGrp="1"/>
          </p:cNvSpPr>
          <p:nvPr>
            <p:ph type="sldNum" sz="quarter" idx="5"/>
          </p:nvPr>
        </p:nvSpPr>
        <p:spPr bwMode="auto">
          <a:ln>
            <a:miter lim="800000"/>
          </a:ln>
        </p:spPr>
        <p:txBody>
          <a:bodyPr wrap="square" numCol="1" anchorCtr="0" compatLnSpc="1"/>
          <a:lstStyle/>
          <a:p>
            <a:pPr fontAlgn="base">
              <a:spcBef>
                <a:spcPct val="0"/>
              </a:spcBef>
              <a:spcAft>
                <a:spcPct val="0"/>
              </a:spcAft>
              <a:defRPr/>
            </a:pPr>
            <a:fld id="{6688F7FC-23D5-468D-98E8-76285FAE886D}" type="slidenum">
              <a:rPr lang="zh-CN" altLang="en-US" smtClean="0"/>
            </a:fld>
            <a:endParaRPr lang="zh-CN" altLang="en-US" smtClean="0"/>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幻灯片图像占位符 1"/>
          <p:cNvSpPr>
            <a:spLocks noGrp="1" noRot="1" noChangeAspect="1" noTextEdit="1"/>
          </p:cNvSpPr>
          <p:nvPr>
            <p:ph type="sldImg"/>
          </p:nvPr>
        </p:nvSpPr>
        <p:spPr bwMode="auto">
          <a:noFill/>
          <a:ln>
            <a:solidFill>
              <a:srgbClr val="000000"/>
            </a:solidFill>
            <a:miter lim="800000"/>
          </a:ln>
        </p:spPr>
      </p:sp>
      <p:sp>
        <p:nvSpPr>
          <p:cNvPr id="203779"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
        <p:nvSpPr>
          <p:cNvPr id="183300" name="灯片编号占位符 3"/>
          <p:cNvSpPr>
            <a:spLocks noGrp="1"/>
          </p:cNvSpPr>
          <p:nvPr>
            <p:ph type="sldNum" sz="quarter" idx="5"/>
          </p:nvPr>
        </p:nvSpPr>
        <p:spPr bwMode="auto">
          <a:ln>
            <a:miter lim="800000"/>
          </a:ln>
        </p:spPr>
        <p:txBody>
          <a:bodyPr wrap="square" numCol="1" anchorCtr="0" compatLnSpc="1"/>
          <a:lstStyle/>
          <a:p>
            <a:pPr fontAlgn="base">
              <a:spcBef>
                <a:spcPct val="0"/>
              </a:spcBef>
              <a:spcAft>
                <a:spcPct val="0"/>
              </a:spcAft>
              <a:defRPr/>
            </a:pPr>
            <a:fld id="{52F29F02-C4E1-4098-9C71-C2649DBBB6ED}" type="slidenum">
              <a:rPr lang="zh-CN" altLang="en-US" smtClean="0"/>
            </a:fld>
            <a:endParaRPr lang="zh-CN" altLang="en-US" smtClean="0"/>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2" name="幻灯片图像占位符 1"/>
          <p:cNvSpPr>
            <a:spLocks noGrp="1" noRot="1" noChangeAspect="1" noTextEdit="1"/>
          </p:cNvSpPr>
          <p:nvPr>
            <p:ph type="sldImg"/>
          </p:nvPr>
        </p:nvSpPr>
        <p:spPr bwMode="auto">
          <a:noFill/>
          <a:ln>
            <a:solidFill>
              <a:srgbClr val="000000"/>
            </a:solidFill>
            <a:miter lim="800000"/>
          </a:ln>
        </p:spPr>
      </p:sp>
      <p:sp>
        <p:nvSpPr>
          <p:cNvPr id="204803"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
        <p:nvSpPr>
          <p:cNvPr id="184324" name="灯片编号占位符 3"/>
          <p:cNvSpPr>
            <a:spLocks noGrp="1"/>
          </p:cNvSpPr>
          <p:nvPr>
            <p:ph type="sldNum" sz="quarter" idx="5"/>
          </p:nvPr>
        </p:nvSpPr>
        <p:spPr bwMode="auto">
          <a:ln>
            <a:miter lim="800000"/>
          </a:ln>
        </p:spPr>
        <p:txBody>
          <a:bodyPr wrap="square" numCol="1" anchorCtr="0" compatLnSpc="1"/>
          <a:lstStyle/>
          <a:p>
            <a:pPr fontAlgn="base">
              <a:spcBef>
                <a:spcPct val="0"/>
              </a:spcBef>
              <a:spcAft>
                <a:spcPct val="0"/>
              </a:spcAft>
              <a:defRPr/>
            </a:pPr>
            <a:fld id="{2F9F8B09-0DFF-4FC9-9A3D-02D3B28F06A6}" type="slidenum">
              <a:rPr lang="zh-CN" altLang="en-US" smtClean="0"/>
            </a:fld>
            <a:endParaRPr lang="zh-CN" altLang="en-US" smtClean="0"/>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幻灯片图像占位符 1"/>
          <p:cNvSpPr>
            <a:spLocks noGrp="1" noRot="1" noChangeAspect="1" noTextEdit="1"/>
          </p:cNvSpPr>
          <p:nvPr>
            <p:ph type="sldImg"/>
          </p:nvPr>
        </p:nvSpPr>
        <p:spPr bwMode="auto">
          <a:noFill/>
          <a:ln>
            <a:solidFill>
              <a:srgbClr val="000000"/>
            </a:solidFill>
            <a:miter lim="800000"/>
          </a:ln>
        </p:spPr>
      </p:sp>
      <p:sp>
        <p:nvSpPr>
          <p:cNvPr id="205827"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
        <p:nvSpPr>
          <p:cNvPr id="185348" name="灯片编号占位符 3"/>
          <p:cNvSpPr>
            <a:spLocks noGrp="1"/>
          </p:cNvSpPr>
          <p:nvPr>
            <p:ph type="sldNum" sz="quarter" idx="5"/>
          </p:nvPr>
        </p:nvSpPr>
        <p:spPr bwMode="auto">
          <a:ln>
            <a:miter lim="800000"/>
          </a:ln>
        </p:spPr>
        <p:txBody>
          <a:bodyPr wrap="square" numCol="1" anchorCtr="0" compatLnSpc="1"/>
          <a:lstStyle/>
          <a:p>
            <a:pPr fontAlgn="base">
              <a:spcBef>
                <a:spcPct val="0"/>
              </a:spcBef>
              <a:spcAft>
                <a:spcPct val="0"/>
              </a:spcAft>
              <a:defRPr/>
            </a:pPr>
            <a:fld id="{779948AE-D7FA-441B-BCE6-1897BEBD5800}" type="slidenum">
              <a:rPr lang="zh-CN" altLang="en-US" smtClean="0"/>
            </a:fld>
            <a:endParaRPr lang="zh-CN" altLang="en-US" smtClean="0"/>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幻灯片图像占位符 1"/>
          <p:cNvSpPr>
            <a:spLocks noGrp="1" noRot="1" noChangeAspect="1" noTextEdit="1"/>
          </p:cNvSpPr>
          <p:nvPr>
            <p:ph type="sldImg"/>
          </p:nvPr>
        </p:nvSpPr>
        <p:spPr bwMode="auto">
          <a:noFill/>
          <a:ln>
            <a:solidFill>
              <a:srgbClr val="000000"/>
            </a:solidFill>
            <a:miter lim="800000"/>
          </a:ln>
        </p:spPr>
      </p:sp>
      <p:sp>
        <p:nvSpPr>
          <p:cNvPr id="206851"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
        <p:nvSpPr>
          <p:cNvPr id="186372" name="灯片编号占位符 3"/>
          <p:cNvSpPr>
            <a:spLocks noGrp="1"/>
          </p:cNvSpPr>
          <p:nvPr>
            <p:ph type="sldNum" sz="quarter" idx="5"/>
          </p:nvPr>
        </p:nvSpPr>
        <p:spPr bwMode="auto">
          <a:ln>
            <a:miter lim="800000"/>
          </a:ln>
        </p:spPr>
        <p:txBody>
          <a:bodyPr wrap="square" numCol="1" anchorCtr="0" compatLnSpc="1"/>
          <a:lstStyle/>
          <a:p>
            <a:pPr fontAlgn="base">
              <a:spcBef>
                <a:spcPct val="0"/>
              </a:spcBef>
              <a:spcAft>
                <a:spcPct val="0"/>
              </a:spcAft>
              <a:defRPr/>
            </a:pPr>
            <a:fld id="{A8F5799E-CAC9-4C53-95DF-889487F91421}" type="slidenum">
              <a:rPr lang="zh-CN" altLang="en-US" smtClean="0"/>
            </a:fld>
            <a:endParaRPr lang="zh-CN" altLang="en-US" smtClean="0"/>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幻灯片图像占位符 1"/>
          <p:cNvSpPr>
            <a:spLocks noGrp="1" noRot="1" noChangeAspect="1" noTextEdit="1"/>
          </p:cNvSpPr>
          <p:nvPr>
            <p:ph type="sldImg"/>
          </p:nvPr>
        </p:nvSpPr>
        <p:spPr bwMode="auto">
          <a:noFill/>
          <a:ln>
            <a:solidFill>
              <a:srgbClr val="000000"/>
            </a:solidFill>
            <a:miter lim="800000"/>
          </a:ln>
        </p:spPr>
      </p:sp>
      <p:sp>
        <p:nvSpPr>
          <p:cNvPr id="207875"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
        <p:nvSpPr>
          <p:cNvPr id="187396" name="灯片编号占位符 3"/>
          <p:cNvSpPr>
            <a:spLocks noGrp="1"/>
          </p:cNvSpPr>
          <p:nvPr>
            <p:ph type="sldNum" sz="quarter" idx="5"/>
          </p:nvPr>
        </p:nvSpPr>
        <p:spPr bwMode="auto">
          <a:ln>
            <a:miter lim="800000"/>
          </a:ln>
        </p:spPr>
        <p:txBody>
          <a:bodyPr wrap="square" numCol="1" anchorCtr="0" compatLnSpc="1"/>
          <a:lstStyle/>
          <a:p>
            <a:pPr fontAlgn="base">
              <a:spcBef>
                <a:spcPct val="0"/>
              </a:spcBef>
              <a:spcAft>
                <a:spcPct val="0"/>
              </a:spcAft>
              <a:defRPr/>
            </a:pPr>
            <a:fld id="{B2EB1A54-57B8-46B2-B450-42D9E820A087}" type="slidenum">
              <a:rPr lang="zh-CN" altLang="en-US" smtClean="0"/>
            </a:fld>
            <a:endParaRPr lang="zh-CN" altLang="en-US" smtClean="0"/>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幻灯片图像占位符 1"/>
          <p:cNvSpPr>
            <a:spLocks noGrp="1" noRot="1" noChangeAspect="1" noTextEdit="1"/>
          </p:cNvSpPr>
          <p:nvPr>
            <p:ph type="sldImg"/>
          </p:nvPr>
        </p:nvSpPr>
        <p:spPr bwMode="auto">
          <a:noFill/>
          <a:ln>
            <a:solidFill>
              <a:srgbClr val="000000"/>
            </a:solidFill>
            <a:miter lim="800000"/>
          </a:ln>
        </p:spPr>
      </p:sp>
      <p:sp>
        <p:nvSpPr>
          <p:cNvPr id="208899"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
        <p:nvSpPr>
          <p:cNvPr id="188420" name="灯片编号占位符 3"/>
          <p:cNvSpPr>
            <a:spLocks noGrp="1"/>
          </p:cNvSpPr>
          <p:nvPr>
            <p:ph type="sldNum" sz="quarter" idx="5"/>
          </p:nvPr>
        </p:nvSpPr>
        <p:spPr bwMode="auto">
          <a:ln>
            <a:miter lim="800000"/>
          </a:ln>
        </p:spPr>
        <p:txBody>
          <a:bodyPr wrap="square" numCol="1" anchorCtr="0" compatLnSpc="1"/>
          <a:lstStyle/>
          <a:p>
            <a:pPr fontAlgn="base">
              <a:spcBef>
                <a:spcPct val="0"/>
              </a:spcBef>
              <a:spcAft>
                <a:spcPct val="0"/>
              </a:spcAft>
              <a:defRPr/>
            </a:pPr>
            <a:fld id="{59F0CE6A-2D01-47B2-BCB6-72BB57B931D9}" type="slidenum">
              <a:rPr lang="zh-CN" altLang="en-US" smtClean="0"/>
            </a:fld>
            <a:endParaRPr lang="zh-CN" altLang="en-US" smtClean="0"/>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幻灯片图像占位符 1"/>
          <p:cNvSpPr>
            <a:spLocks noGrp="1" noRot="1" noChangeAspect="1" noTextEdit="1"/>
          </p:cNvSpPr>
          <p:nvPr>
            <p:ph type="sldImg"/>
          </p:nvPr>
        </p:nvSpPr>
        <p:spPr bwMode="auto">
          <a:noFill/>
          <a:ln>
            <a:solidFill>
              <a:srgbClr val="000000"/>
            </a:solidFill>
            <a:miter lim="800000"/>
          </a:ln>
        </p:spPr>
      </p:sp>
      <p:sp>
        <p:nvSpPr>
          <p:cNvPr id="209923"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
        <p:nvSpPr>
          <p:cNvPr id="189444" name="灯片编号占位符 3"/>
          <p:cNvSpPr>
            <a:spLocks noGrp="1"/>
          </p:cNvSpPr>
          <p:nvPr>
            <p:ph type="sldNum" sz="quarter" idx="5"/>
          </p:nvPr>
        </p:nvSpPr>
        <p:spPr bwMode="auto">
          <a:ln>
            <a:miter lim="800000"/>
          </a:ln>
        </p:spPr>
        <p:txBody>
          <a:bodyPr wrap="square" numCol="1" anchorCtr="0" compatLnSpc="1"/>
          <a:lstStyle/>
          <a:p>
            <a:pPr fontAlgn="base">
              <a:spcBef>
                <a:spcPct val="0"/>
              </a:spcBef>
              <a:spcAft>
                <a:spcPct val="0"/>
              </a:spcAft>
              <a:defRPr/>
            </a:pPr>
            <a:fld id="{452730E5-BC43-4255-B52E-FED4565B22B9}" type="slidenum">
              <a:rPr lang="zh-CN" altLang="en-US" smtClean="0"/>
            </a:fld>
            <a:endParaRPr lang="zh-CN" altLang="en-US" smtClean="0"/>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6" name="幻灯片图像占位符 1"/>
          <p:cNvSpPr>
            <a:spLocks noGrp="1" noRot="1" noChangeAspect="1" noTextEdit="1"/>
          </p:cNvSpPr>
          <p:nvPr>
            <p:ph type="sldImg"/>
          </p:nvPr>
        </p:nvSpPr>
        <p:spPr bwMode="auto">
          <a:noFill/>
          <a:ln>
            <a:solidFill>
              <a:srgbClr val="000000"/>
            </a:solidFill>
            <a:miter lim="800000"/>
          </a:ln>
        </p:spPr>
      </p:sp>
      <p:sp>
        <p:nvSpPr>
          <p:cNvPr id="210947"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
        <p:nvSpPr>
          <p:cNvPr id="190468" name="灯片编号占位符 3"/>
          <p:cNvSpPr>
            <a:spLocks noGrp="1"/>
          </p:cNvSpPr>
          <p:nvPr>
            <p:ph type="sldNum" sz="quarter" idx="5"/>
          </p:nvPr>
        </p:nvSpPr>
        <p:spPr bwMode="auto">
          <a:ln>
            <a:miter lim="800000"/>
          </a:ln>
        </p:spPr>
        <p:txBody>
          <a:bodyPr wrap="square" numCol="1" anchorCtr="0" compatLnSpc="1"/>
          <a:lstStyle/>
          <a:p>
            <a:pPr fontAlgn="base">
              <a:spcBef>
                <a:spcPct val="0"/>
              </a:spcBef>
              <a:spcAft>
                <a:spcPct val="0"/>
              </a:spcAft>
              <a:defRPr/>
            </a:pPr>
            <a:fld id="{B032E432-68FD-4C3E-97BA-9DB024E0825C}" type="slidenum">
              <a:rPr lang="zh-CN" altLang="en-US" smtClean="0"/>
            </a:fld>
            <a:endParaRPr lang="zh-CN" altLang="en-US" smtClean="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幻灯片图像占位符 1"/>
          <p:cNvSpPr>
            <a:spLocks noGrp="1" noRot="1" noChangeAspect="1" noTextEdit="1"/>
          </p:cNvSpPr>
          <p:nvPr>
            <p:ph type="sldImg"/>
          </p:nvPr>
        </p:nvSpPr>
        <p:spPr bwMode="auto">
          <a:noFill/>
          <a:ln>
            <a:solidFill>
              <a:srgbClr val="000000"/>
            </a:solidFill>
            <a:miter lim="800000"/>
          </a:ln>
        </p:spPr>
      </p:sp>
      <p:sp>
        <p:nvSpPr>
          <p:cNvPr id="137219"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
        <p:nvSpPr>
          <p:cNvPr id="122884" name="灯片编号占位符 3"/>
          <p:cNvSpPr>
            <a:spLocks noGrp="1"/>
          </p:cNvSpPr>
          <p:nvPr>
            <p:ph type="sldNum" sz="quarter" idx="5"/>
          </p:nvPr>
        </p:nvSpPr>
        <p:spPr bwMode="auto">
          <a:ln>
            <a:miter lim="800000"/>
          </a:ln>
        </p:spPr>
        <p:txBody>
          <a:bodyPr wrap="square" numCol="1" anchorCtr="0" compatLnSpc="1"/>
          <a:lstStyle/>
          <a:p>
            <a:pPr fontAlgn="base">
              <a:spcBef>
                <a:spcPct val="0"/>
              </a:spcBef>
              <a:spcAft>
                <a:spcPct val="0"/>
              </a:spcAft>
              <a:defRPr/>
            </a:pPr>
            <a:fld id="{1C427C28-32EB-4D31-824A-BEDA57366C8C}" type="slidenum">
              <a:rPr lang="zh-CN" altLang="en-US" smtClean="0"/>
            </a:fld>
            <a:endParaRPr lang="en-US" altLang="zh-CN" smtClean="0"/>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0" name="幻灯片图像占位符 1"/>
          <p:cNvSpPr>
            <a:spLocks noGrp="1" noRot="1" noChangeAspect="1" noTextEdit="1"/>
          </p:cNvSpPr>
          <p:nvPr>
            <p:ph type="sldImg"/>
          </p:nvPr>
        </p:nvSpPr>
        <p:spPr bwMode="auto">
          <a:noFill/>
          <a:ln>
            <a:solidFill>
              <a:srgbClr val="000000"/>
            </a:solidFill>
            <a:miter lim="800000"/>
          </a:ln>
        </p:spPr>
      </p:sp>
      <p:sp>
        <p:nvSpPr>
          <p:cNvPr id="211971"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
        <p:nvSpPr>
          <p:cNvPr id="191492" name="灯片编号占位符 3"/>
          <p:cNvSpPr>
            <a:spLocks noGrp="1"/>
          </p:cNvSpPr>
          <p:nvPr>
            <p:ph type="sldNum" sz="quarter" idx="5"/>
          </p:nvPr>
        </p:nvSpPr>
        <p:spPr bwMode="auto">
          <a:ln>
            <a:miter lim="800000"/>
          </a:ln>
        </p:spPr>
        <p:txBody>
          <a:bodyPr wrap="square" numCol="1" anchorCtr="0" compatLnSpc="1"/>
          <a:lstStyle/>
          <a:p>
            <a:pPr fontAlgn="base">
              <a:spcBef>
                <a:spcPct val="0"/>
              </a:spcBef>
              <a:spcAft>
                <a:spcPct val="0"/>
              </a:spcAft>
              <a:defRPr/>
            </a:pPr>
            <a:fld id="{CE2067B6-7ABA-4790-A60C-813BA0F43F50}" type="slidenum">
              <a:rPr lang="zh-CN" altLang="en-US" smtClean="0"/>
            </a:fld>
            <a:endParaRPr lang="zh-CN" altLang="en-US" smtClean="0"/>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幻灯片图像占位符 1"/>
          <p:cNvSpPr>
            <a:spLocks noGrp="1" noRot="1" noChangeAspect="1" noTextEdit="1"/>
          </p:cNvSpPr>
          <p:nvPr>
            <p:ph type="sldImg"/>
          </p:nvPr>
        </p:nvSpPr>
        <p:spPr bwMode="auto">
          <a:noFill/>
          <a:ln>
            <a:solidFill>
              <a:srgbClr val="000000"/>
            </a:solidFill>
            <a:miter lim="800000"/>
          </a:ln>
        </p:spPr>
      </p:sp>
      <p:sp>
        <p:nvSpPr>
          <p:cNvPr id="212995"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
        <p:nvSpPr>
          <p:cNvPr id="192516" name="灯片编号占位符 3"/>
          <p:cNvSpPr>
            <a:spLocks noGrp="1"/>
          </p:cNvSpPr>
          <p:nvPr>
            <p:ph type="sldNum" sz="quarter" idx="5"/>
          </p:nvPr>
        </p:nvSpPr>
        <p:spPr bwMode="auto">
          <a:ln>
            <a:miter lim="800000"/>
          </a:ln>
        </p:spPr>
        <p:txBody>
          <a:bodyPr wrap="square" numCol="1" anchorCtr="0" compatLnSpc="1"/>
          <a:lstStyle/>
          <a:p>
            <a:pPr fontAlgn="base">
              <a:spcBef>
                <a:spcPct val="0"/>
              </a:spcBef>
              <a:spcAft>
                <a:spcPct val="0"/>
              </a:spcAft>
              <a:defRPr/>
            </a:pPr>
            <a:fld id="{58117CF8-F27E-474D-BAD1-949352C3F81B}" type="slidenum">
              <a:rPr lang="zh-CN" altLang="en-US" smtClean="0"/>
            </a:fld>
            <a:endParaRPr lang="zh-CN" altLang="en-US" smtClean="0"/>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幻灯片图像占位符 1"/>
          <p:cNvSpPr>
            <a:spLocks noGrp="1" noRot="1" noChangeAspect="1" noTextEdit="1"/>
          </p:cNvSpPr>
          <p:nvPr>
            <p:ph type="sldImg"/>
          </p:nvPr>
        </p:nvSpPr>
        <p:spPr bwMode="auto">
          <a:noFill/>
          <a:ln>
            <a:solidFill>
              <a:srgbClr val="000000"/>
            </a:solidFill>
            <a:miter lim="800000"/>
          </a:ln>
        </p:spPr>
      </p:sp>
      <p:sp>
        <p:nvSpPr>
          <p:cNvPr id="214019"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
        <p:nvSpPr>
          <p:cNvPr id="193540" name="灯片编号占位符 3"/>
          <p:cNvSpPr>
            <a:spLocks noGrp="1"/>
          </p:cNvSpPr>
          <p:nvPr>
            <p:ph type="sldNum" sz="quarter" idx="5"/>
          </p:nvPr>
        </p:nvSpPr>
        <p:spPr bwMode="auto">
          <a:ln>
            <a:miter lim="800000"/>
          </a:ln>
        </p:spPr>
        <p:txBody>
          <a:bodyPr wrap="square" numCol="1" anchorCtr="0" compatLnSpc="1"/>
          <a:lstStyle/>
          <a:p>
            <a:pPr fontAlgn="base">
              <a:spcBef>
                <a:spcPct val="0"/>
              </a:spcBef>
              <a:spcAft>
                <a:spcPct val="0"/>
              </a:spcAft>
              <a:defRPr/>
            </a:pPr>
            <a:fld id="{80BEC515-DF00-4B09-AEA9-7CA2197ACD6C}" type="slidenum">
              <a:rPr lang="zh-CN" altLang="en-US" smtClean="0"/>
            </a:fld>
            <a:endParaRPr lang="zh-CN" altLang="en-US" smtClean="0"/>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幻灯片图像占位符 1"/>
          <p:cNvSpPr>
            <a:spLocks noGrp="1" noRot="1" noChangeAspect="1" noTextEdit="1"/>
          </p:cNvSpPr>
          <p:nvPr>
            <p:ph type="sldImg"/>
          </p:nvPr>
        </p:nvSpPr>
        <p:spPr bwMode="auto">
          <a:noFill/>
          <a:ln>
            <a:solidFill>
              <a:srgbClr val="000000"/>
            </a:solidFill>
            <a:miter lim="800000"/>
          </a:ln>
        </p:spPr>
      </p:sp>
      <p:sp>
        <p:nvSpPr>
          <p:cNvPr id="215043"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
        <p:nvSpPr>
          <p:cNvPr id="193540" name="灯片编号占位符 3"/>
          <p:cNvSpPr>
            <a:spLocks noGrp="1"/>
          </p:cNvSpPr>
          <p:nvPr>
            <p:ph type="sldNum" sz="quarter" idx="5"/>
          </p:nvPr>
        </p:nvSpPr>
        <p:spPr bwMode="auto">
          <a:ln>
            <a:miter lim="800000"/>
          </a:ln>
        </p:spPr>
        <p:txBody>
          <a:bodyPr wrap="square" numCol="1" anchorCtr="0" compatLnSpc="1"/>
          <a:lstStyle/>
          <a:p>
            <a:pPr fontAlgn="base">
              <a:spcBef>
                <a:spcPct val="0"/>
              </a:spcBef>
              <a:spcAft>
                <a:spcPct val="0"/>
              </a:spcAft>
              <a:defRPr/>
            </a:pPr>
            <a:fld id="{86AA0554-97C7-49E4-B50F-FA933CD1A4BF}" type="slidenum">
              <a:rPr lang="zh-CN" altLang="en-US" smtClean="0"/>
            </a:fld>
            <a:endParaRPr lang="zh-CN" altLang="en-US" smtClean="0"/>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幻灯片图像占位符 1"/>
          <p:cNvSpPr>
            <a:spLocks noGrp="1" noRot="1" noChangeAspect="1" noTextEdit="1"/>
          </p:cNvSpPr>
          <p:nvPr>
            <p:ph type="sldImg"/>
          </p:nvPr>
        </p:nvSpPr>
        <p:spPr bwMode="auto">
          <a:noFill/>
          <a:ln>
            <a:solidFill>
              <a:srgbClr val="000000"/>
            </a:solidFill>
            <a:miter lim="800000"/>
          </a:ln>
        </p:spPr>
      </p:sp>
      <p:sp>
        <p:nvSpPr>
          <p:cNvPr id="216067"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
        <p:nvSpPr>
          <p:cNvPr id="193540" name="灯片编号占位符 3"/>
          <p:cNvSpPr>
            <a:spLocks noGrp="1"/>
          </p:cNvSpPr>
          <p:nvPr>
            <p:ph type="sldNum" sz="quarter" idx="5"/>
          </p:nvPr>
        </p:nvSpPr>
        <p:spPr bwMode="auto">
          <a:ln>
            <a:miter lim="800000"/>
          </a:ln>
        </p:spPr>
        <p:txBody>
          <a:bodyPr wrap="square" numCol="1" anchorCtr="0" compatLnSpc="1"/>
          <a:lstStyle/>
          <a:p>
            <a:pPr fontAlgn="base">
              <a:spcBef>
                <a:spcPct val="0"/>
              </a:spcBef>
              <a:spcAft>
                <a:spcPct val="0"/>
              </a:spcAft>
              <a:defRPr/>
            </a:pPr>
            <a:fld id="{B78B4015-1B14-48D6-97D0-752F71E99BD1}" type="slidenum">
              <a:rPr lang="zh-CN" altLang="en-US" smtClean="0"/>
            </a:fld>
            <a:endParaRPr lang="zh-CN" altLang="en-US" smtClean="0"/>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幻灯片图像占位符 1"/>
          <p:cNvSpPr>
            <a:spLocks noGrp="1" noRot="1" noChangeAspect="1" noTextEdit="1"/>
          </p:cNvSpPr>
          <p:nvPr>
            <p:ph type="sldImg"/>
          </p:nvPr>
        </p:nvSpPr>
        <p:spPr bwMode="auto">
          <a:noFill/>
          <a:ln>
            <a:solidFill>
              <a:srgbClr val="000000"/>
            </a:solidFill>
            <a:miter lim="800000"/>
          </a:ln>
        </p:spPr>
      </p:sp>
      <p:sp>
        <p:nvSpPr>
          <p:cNvPr id="217091"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
        <p:nvSpPr>
          <p:cNvPr id="196612" name="灯片编号占位符 3"/>
          <p:cNvSpPr>
            <a:spLocks noGrp="1"/>
          </p:cNvSpPr>
          <p:nvPr>
            <p:ph type="sldNum" sz="quarter" idx="5"/>
          </p:nvPr>
        </p:nvSpPr>
        <p:spPr bwMode="auto">
          <a:ln>
            <a:miter lim="800000"/>
          </a:ln>
        </p:spPr>
        <p:txBody>
          <a:bodyPr wrap="square" numCol="1" anchorCtr="0" compatLnSpc="1"/>
          <a:lstStyle/>
          <a:p>
            <a:pPr fontAlgn="base">
              <a:spcBef>
                <a:spcPct val="0"/>
              </a:spcBef>
              <a:spcAft>
                <a:spcPct val="0"/>
              </a:spcAft>
              <a:defRPr/>
            </a:pPr>
            <a:fld id="{261D5A08-6C1D-4060-A49F-50B0493289E9}" type="slidenum">
              <a:rPr lang="zh-CN" altLang="en-US" smtClean="0"/>
            </a:fld>
            <a:endParaRPr lang="zh-CN" altLang="en-US" smtClean="0"/>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幻灯片图像占位符 1"/>
          <p:cNvSpPr>
            <a:spLocks noGrp="1" noRot="1" noChangeAspect="1" noTextEdit="1"/>
          </p:cNvSpPr>
          <p:nvPr>
            <p:ph type="sldImg"/>
          </p:nvPr>
        </p:nvSpPr>
        <p:spPr bwMode="auto">
          <a:noFill/>
          <a:ln>
            <a:solidFill>
              <a:srgbClr val="000000"/>
            </a:solidFill>
            <a:miter lim="800000"/>
          </a:ln>
        </p:spPr>
      </p:sp>
      <p:sp>
        <p:nvSpPr>
          <p:cNvPr id="218115"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
        <p:nvSpPr>
          <p:cNvPr id="197636" name="灯片编号占位符 3"/>
          <p:cNvSpPr>
            <a:spLocks noGrp="1"/>
          </p:cNvSpPr>
          <p:nvPr>
            <p:ph type="sldNum" sz="quarter" idx="5"/>
          </p:nvPr>
        </p:nvSpPr>
        <p:spPr bwMode="auto">
          <a:ln>
            <a:miter lim="800000"/>
          </a:ln>
        </p:spPr>
        <p:txBody>
          <a:bodyPr wrap="square" numCol="1" anchorCtr="0" compatLnSpc="1"/>
          <a:lstStyle/>
          <a:p>
            <a:pPr fontAlgn="base">
              <a:spcBef>
                <a:spcPct val="0"/>
              </a:spcBef>
              <a:spcAft>
                <a:spcPct val="0"/>
              </a:spcAft>
              <a:defRPr/>
            </a:pPr>
            <a:fld id="{3A0ECF7F-808E-4784-A5A8-DEAB4D0B0042}" type="slidenum">
              <a:rPr lang="zh-CN" altLang="en-US" smtClean="0"/>
            </a:fld>
            <a:endParaRPr lang="zh-CN" altLang="en-US" smtClean="0"/>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幻灯片图像占位符 1"/>
          <p:cNvSpPr>
            <a:spLocks noGrp="1" noRot="1" noChangeAspect="1" noTextEdit="1"/>
          </p:cNvSpPr>
          <p:nvPr>
            <p:ph type="sldImg"/>
          </p:nvPr>
        </p:nvSpPr>
        <p:spPr bwMode="auto">
          <a:noFill/>
          <a:ln>
            <a:solidFill>
              <a:srgbClr val="000000"/>
            </a:solidFill>
            <a:miter lim="800000"/>
          </a:ln>
        </p:spPr>
      </p:sp>
      <p:sp>
        <p:nvSpPr>
          <p:cNvPr id="219139"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
        <p:nvSpPr>
          <p:cNvPr id="198660" name="灯片编号占位符 3"/>
          <p:cNvSpPr>
            <a:spLocks noGrp="1"/>
          </p:cNvSpPr>
          <p:nvPr>
            <p:ph type="sldNum" sz="quarter" idx="5"/>
          </p:nvPr>
        </p:nvSpPr>
        <p:spPr bwMode="auto">
          <a:ln>
            <a:miter lim="800000"/>
          </a:ln>
        </p:spPr>
        <p:txBody>
          <a:bodyPr wrap="square" numCol="1" anchorCtr="0" compatLnSpc="1"/>
          <a:lstStyle/>
          <a:p>
            <a:pPr fontAlgn="base">
              <a:spcBef>
                <a:spcPct val="0"/>
              </a:spcBef>
              <a:spcAft>
                <a:spcPct val="0"/>
              </a:spcAft>
              <a:defRPr/>
            </a:pPr>
            <a:fld id="{9462BC6F-801A-4367-A5FE-7D3FBBFD3218}" type="slidenum">
              <a:rPr lang="zh-CN" altLang="en-US" smtClean="0"/>
            </a:fld>
            <a:endParaRPr lang="zh-CN" altLang="en-US" smtClean="0"/>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2" name="幻灯片图像占位符 1"/>
          <p:cNvSpPr>
            <a:spLocks noGrp="1" noRot="1" noChangeAspect="1" noTextEdit="1"/>
          </p:cNvSpPr>
          <p:nvPr>
            <p:ph type="sldImg"/>
          </p:nvPr>
        </p:nvSpPr>
        <p:spPr bwMode="auto">
          <a:noFill/>
          <a:ln>
            <a:solidFill>
              <a:srgbClr val="000000"/>
            </a:solidFill>
            <a:miter lim="800000"/>
          </a:ln>
        </p:spPr>
      </p:sp>
      <p:sp>
        <p:nvSpPr>
          <p:cNvPr id="220163"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
        <p:nvSpPr>
          <p:cNvPr id="199684" name="灯片编号占位符 3"/>
          <p:cNvSpPr>
            <a:spLocks noGrp="1"/>
          </p:cNvSpPr>
          <p:nvPr>
            <p:ph type="sldNum" sz="quarter" idx="5"/>
          </p:nvPr>
        </p:nvSpPr>
        <p:spPr bwMode="auto">
          <a:ln>
            <a:miter lim="800000"/>
          </a:ln>
        </p:spPr>
        <p:txBody>
          <a:bodyPr wrap="square" numCol="1" anchorCtr="0" compatLnSpc="1"/>
          <a:lstStyle/>
          <a:p>
            <a:pPr fontAlgn="base">
              <a:spcBef>
                <a:spcPct val="0"/>
              </a:spcBef>
              <a:spcAft>
                <a:spcPct val="0"/>
              </a:spcAft>
              <a:defRPr/>
            </a:pPr>
            <a:fld id="{8F611D44-24F0-45A4-B0D9-408407C84D68}" type="slidenum">
              <a:rPr lang="zh-CN" altLang="en-US" smtClean="0"/>
            </a:fld>
            <a:endParaRPr lang="zh-CN" altLang="en-US" smtClean="0"/>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幻灯片图像占位符 1"/>
          <p:cNvSpPr>
            <a:spLocks noGrp="1" noRot="1" noChangeAspect="1" noTextEdit="1"/>
          </p:cNvSpPr>
          <p:nvPr>
            <p:ph type="sldImg"/>
          </p:nvPr>
        </p:nvSpPr>
        <p:spPr bwMode="auto">
          <a:noFill/>
          <a:ln>
            <a:solidFill>
              <a:srgbClr val="000000"/>
            </a:solidFill>
            <a:miter lim="800000"/>
          </a:ln>
        </p:spPr>
      </p:sp>
      <p:sp>
        <p:nvSpPr>
          <p:cNvPr id="221187"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
        <p:nvSpPr>
          <p:cNvPr id="200708" name="灯片编号占位符 3"/>
          <p:cNvSpPr>
            <a:spLocks noGrp="1"/>
          </p:cNvSpPr>
          <p:nvPr>
            <p:ph type="sldNum" sz="quarter" idx="5"/>
          </p:nvPr>
        </p:nvSpPr>
        <p:spPr bwMode="auto">
          <a:ln>
            <a:miter lim="800000"/>
          </a:ln>
        </p:spPr>
        <p:txBody>
          <a:bodyPr wrap="square" numCol="1" anchorCtr="0" compatLnSpc="1"/>
          <a:lstStyle/>
          <a:p>
            <a:pPr fontAlgn="base">
              <a:spcBef>
                <a:spcPct val="0"/>
              </a:spcBef>
              <a:spcAft>
                <a:spcPct val="0"/>
              </a:spcAft>
              <a:defRPr/>
            </a:pPr>
            <a:fld id="{D1185F66-33C3-4F7D-A2D6-7FEAA93BE9B7}" type="slidenum">
              <a:rPr lang="zh-CN" altLang="en-US" smtClean="0"/>
            </a:fld>
            <a:endParaRPr lang="zh-CN" altLang="en-US" smtClean="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幻灯片图像占位符 1"/>
          <p:cNvSpPr>
            <a:spLocks noGrp="1" noRot="1" noChangeAspect="1" noTextEdit="1"/>
          </p:cNvSpPr>
          <p:nvPr>
            <p:ph type="sldImg"/>
          </p:nvPr>
        </p:nvSpPr>
        <p:spPr bwMode="auto">
          <a:noFill/>
          <a:ln>
            <a:solidFill>
              <a:srgbClr val="000000"/>
            </a:solidFill>
            <a:miter lim="800000"/>
          </a:ln>
        </p:spPr>
      </p:sp>
      <p:sp>
        <p:nvSpPr>
          <p:cNvPr id="138243"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
        <p:nvSpPr>
          <p:cNvPr id="123908" name="灯片编号占位符 3"/>
          <p:cNvSpPr>
            <a:spLocks noGrp="1"/>
          </p:cNvSpPr>
          <p:nvPr>
            <p:ph type="sldNum" sz="quarter" idx="5"/>
          </p:nvPr>
        </p:nvSpPr>
        <p:spPr bwMode="auto">
          <a:ln>
            <a:miter lim="800000"/>
          </a:ln>
        </p:spPr>
        <p:txBody>
          <a:bodyPr wrap="square" numCol="1" anchorCtr="0" compatLnSpc="1"/>
          <a:lstStyle/>
          <a:p>
            <a:pPr fontAlgn="base">
              <a:spcBef>
                <a:spcPct val="0"/>
              </a:spcBef>
              <a:spcAft>
                <a:spcPct val="0"/>
              </a:spcAft>
              <a:defRPr/>
            </a:pPr>
            <a:fld id="{881EC452-2863-4C96-91E8-B89AED4117C9}" type="slidenum">
              <a:rPr lang="zh-CN" altLang="en-US" smtClean="0"/>
            </a:fld>
            <a:endParaRPr lang="en-US" altLang="zh-CN" smtClean="0"/>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幻灯片图像占位符 1"/>
          <p:cNvSpPr>
            <a:spLocks noGrp="1" noRot="1" noChangeAspect="1" noTextEdit="1"/>
          </p:cNvSpPr>
          <p:nvPr>
            <p:ph type="sldImg"/>
          </p:nvPr>
        </p:nvSpPr>
        <p:spPr bwMode="auto">
          <a:noFill/>
          <a:ln>
            <a:solidFill>
              <a:srgbClr val="000000"/>
            </a:solidFill>
            <a:miter lim="800000"/>
          </a:ln>
        </p:spPr>
      </p:sp>
      <p:sp>
        <p:nvSpPr>
          <p:cNvPr id="222211"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
        <p:nvSpPr>
          <p:cNvPr id="201732" name="灯片编号占位符 3"/>
          <p:cNvSpPr>
            <a:spLocks noGrp="1"/>
          </p:cNvSpPr>
          <p:nvPr>
            <p:ph type="sldNum" sz="quarter" idx="5"/>
          </p:nvPr>
        </p:nvSpPr>
        <p:spPr bwMode="auto">
          <a:ln>
            <a:miter lim="800000"/>
          </a:ln>
        </p:spPr>
        <p:txBody>
          <a:bodyPr wrap="square" numCol="1" anchorCtr="0" compatLnSpc="1"/>
          <a:lstStyle/>
          <a:p>
            <a:pPr fontAlgn="base">
              <a:spcBef>
                <a:spcPct val="0"/>
              </a:spcBef>
              <a:spcAft>
                <a:spcPct val="0"/>
              </a:spcAft>
              <a:defRPr/>
            </a:pPr>
            <a:fld id="{7C2A745F-0674-46E1-B754-5F074E8EB935}" type="slidenum">
              <a:rPr lang="zh-CN" altLang="en-US" smtClean="0"/>
            </a:fld>
            <a:endParaRPr lang="zh-CN" altLang="en-US" smtClean="0"/>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幻灯片图像占位符 1"/>
          <p:cNvSpPr>
            <a:spLocks noGrp="1" noRot="1" noChangeAspect="1" noTextEdit="1"/>
          </p:cNvSpPr>
          <p:nvPr>
            <p:ph type="sldImg"/>
          </p:nvPr>
        </p:nvSpPr>
        <p:spPr bwMode="auto">
          <a:noFill/>
          <a:ln>
            <a:solidFill>
              <a:srgbClr val="000000"/>
            </a:solidFill>
            <a:miter lim="800000"/>
          </a:ln>
        </p:spPr>
      </p:sp>
      <p:sp>
        <p:nvSpPr>
          <p:cNvPr id="223235" name="备注占位符 2"/>
          <p:cNvSpPr>
            <a:spLocks noGrp="1"/>
          </p:cNvSpPr>
          <p:nvPr>
            <p:ph type="body" idx="1"/>
          </p:nvPr>
        </p:nvSpPr>
        <p:spPr bwMode="auto">
          <a:noFill/>
        </p:spPr>
        <p:txBody>
          <a:bodyPr wrap="square" numCol="1" anchor="t" anchorCtr="0" compatLnSpc="1"/>
          <a:lstStyle/>
          <a:p>
            <a:pPr eaLnBrk="1" hangingPunct="1"/>
            <a:endParaRPr lang="zh-CN" altLang="en-US" smtClean="0"/>
          </a:p>
        </p:txBody>
      </p:sp>
      <p:sp>
        <p:nvSpPr>
          <p:cNvPr id="4" name="灯片编号占位符 3"/>
          <p:cNvSpPr>
            <a:spLocks noGrp="1"/>
          </p:cNvSpPr>
          <p:nvPr>
            <p:ph type="sldNum" sz="quarter" idx="5"/>
          </p:nvPr>
        </p:nvSpPr>
        <p:spPr/>
        <p:txBody>
          <a:bodyPr/>
          <a:lstStyle/>
          <a:p>
            <a:pPr>
              <a:defRPr/>
            </a:pPr>
            <a:fld id="{C5FE3A06-9594-4CAA-84EB-2571D1494473}" type="slidenum">
              <a:rPr lang="zh-CN" altLang="en-US" smtClean="0"/>
            </a:fld>
            <a:endParaRPr lang="zh-CN" altLang="en-US"/>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幻灯片图像占位符 1"/>
          <p:cNvSpPr>
            <a:spLocks noGrp="1" noRot="1" noChangeAspect="1" noTextEdit="1"/>
          </p:cNvSpPr>
          <p:nvPr>
            <p:ph type="sldImg"/>
          </p:nvPr>
        </p:nvSpPr>
        <p:spPr bwMode="auto">
          <a:noFill/>
          <a:ln>
            <a:solidFill>
              <a:srgbClr val="000000"/>
            </a:solidFill>
            <a:miter lim="800000"/>
          </a:ln>
        </p:spPr>
      </p:sp>
      <p:sp>
        <p:nvSpPr>
          <p:cNvPr id="224259" name="备注占位符 2"/>
          <p:cNvSpPr>
            <a:spLocks noGrp="1"/>
          </p:cNvSpPr>
          <p:nvPr>
            <p:ph type="body" idx="1"/>
          </p:nvPr>
        </p:nvSpPr>
        <p:spPr bwMode="auto">
          <a:noFill/>
        </p:spPr>
        <p:txBody>
          <a:bodyPr wrap="square" numCol="1" anchor="t" anchorCtr="0" compatLnSpc="1"/>
          <a:lstStyle/>
          <a:p>
            <a:pPr eaLnBrk="1" hangingPunct="1">
              <a:spcBef>
                <a:spcPct val="0"/>
              </a:spcBef>
            </a:pPr>
            <a:r>
              <a:rPr lang="zh-CN" altLang="en-US" smtClean="0"/>
              <a:t>上面挤，下面空</a:t>
            </a:r>
            <a:endParaRPr lang="zh-CN" altLang="en-US" smtClean="0"/>
          </a:p>
        </p:txBody>
      </p:sp>
      <p:sp>
        <p:nvSpPr>
          <p:cNvPr id="202756" name="灯片编号占位符 3"/>
          <p:cNvSpPr>
            <a:spLocks noGrp="1"/>
          </p:cNvSpPr>
          <p:nvPr>
            <p:ph type="sldNum" sz="quarter" idx="5"/>
          </p:nvPr>
        </p:nvSpPr>
        <p:spPr bwMode="auto">
          <a:ln>
            <a:miter lim="800000"/>
          </a:ln>
        </p:spPr>
        <p:txBody>
          <a:bodyPr wrap="square" numCol="1" anchorCtr="0" compatLnSpc="1"/>
          <a:lstStyle/>
          <a:p>
            <a:pPr fontAlgn="base">
              <a:spcBef>
                <a:spcPct val="0"/>
              </a:spcBef>
              <a:spcAft>
                <a:spcPct val="0"/>
              </a:spcAft>
              <a:defRPr/>
            </a:pPr>
            <a:fld id="{8ADA8B54-FECE-49AB-873E-E7A4A62BAA9E}" type="slidenum">
              <a:rPr lang="zh-CN" altLang="en-US" smtClean="0"/>
            </a:fld>
            <a:endParaRPr lang="zh-CN" altLang="en-US" smtClean="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lvl1pPr>
              <a:defRPr/>
            </a:lvl1pPr>
          </a:lstStyle>
          <a:p>
            <a:pPr>
              <a:defRPr/>
            </a:pPr>
            <a:fld id="{15CB5111-BC73-417D-B462-595E2FE0D4EE}"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9F6E2BA9-D544-494B-BE55-04A78374C209}" type="slidenum">
              <a:rPr lang="zh-CN" altLang="en-US"/>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EDE7DFAF-EF3F-43FB-967D-3C82E15305CE}"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B44B065C-2A76-4233-B38B-2B967925D2F0}" type="slidenum">
              <a:rPr lang="zh-CN" altLang="en-US"/>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B8C535F4-E1A9-4778-A598-58CAFD57A0AA}"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670F619E-ED50-4D62-B20C-851716FB4F5C}" type="slidenum">
              <a:rPr lang="zh-CN" altLang="en-US"/>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lvl1pPr fontAlgn="base">
              <a:spcBef>
                <a:spcPct val="0"/>
              </a:spcBef>
              <a:spcAft>
                <a:spcPct val="0"/>
              </a:spcAft>
              <a:defRPr>
                <a:latin typeface="Arial" panose="020B0604020202020204" pitchFamily="34" charset="0"/>
                <a:ea typeface="宋体" panose="02010600030101010101" pitchFamily="2" charset="-122"/>
              </a:defRPr>
            </a:lvl1pPr>
          </a:lstStyle>
          <a:p>
            <a:pPr>
              <a:defRPr/>
            </a:pPr>
            <a:fld id="{358B59D3-59B7-4DFB-95ED-F9CCA884C45F}" type="datetimeFigureOut">
              <a:rPr lang="zh-CN" altLang="en-US"/>
            </a:fld>
            <a:endParaRPr lang="zh-CN" altLang="en-US"/>
          </a:p>
        </p:txBody>
      </p:sp>
      <p:sp>
        <p:nvSpPr>
          <p:cNvPr id="5" name="页脚占位符 4"/>
          <p:cNvSpPr>
            <a:spLocks noGrp="1"/>
          </p:cNvSpPr>
          <p:nvPr>
            <p:ph type="ftr" sz="quarter" idx="11"/>
          </p:nvPr>
        </p:nvSpPr>
        <p:spPr/>
        <p:txBody>
          <a:bodyPr/>
          <a:lstStyle>
            <a:lvl1pPr fontAlgn="base">
              <a:spcBef>
                <a:spcPct val="0"/>
              </a:spcBef>
              <a:spcAft>
                <a:spcPct val="0"/>
              </a:spcAft>
              <a:defRPr>
                <a:latin typeface="Arial" panose="020B0604020202020204" pitchFamily="34" charset="0"/>
                <a:ea typeface="宋体" panose="02010600030101010101" pitchFamily="2" charset="-122"/>
              </a:defRPr>
            </a:lvl1pPr>
          </a:lstStyle>
          <a:p>
            <a:pPr>
              <a:defRPr/>
            </a:pPr>
            <a:endParaRPr lang="zh-CN" altLang="en-US"/>
          </a:p>
        </p:txBody>
      </p:sp>
      <p:sp>
        <p:nvSpPr>
          <p:cNvPr id="6" name="灯片编号占位符 5"/>
          <p:cNvSpPr>
            <a:spLocks noGrp="1"/>
          </p:cNvSpPr>
          <p:nvPr>
            <p:ph type="sldNum" sz="quarter" idx="12"/>
          </p:nvPr>
        </p:nvSpPr>
        <p:spPr/>
        <p:txBody>
          <a:bodyPr/>
          <a:lstStyle>
            <a:lvl1pPr fontAlgn="base">
              <a:spcBef>
                <a:spcPct val="0"/>
              </a:spcBef>
              <a:spcAft>
                <a:spcPct val="0"/>
              </a:spcAft>
              <a:defRPr>
                <a:latin typeface="Arial" panose="020B0604020202020204" pitchFamily="34" charset="0"/>
                <a:ea typeface="宋体" panose="02010600030101010101" pitchFamily="2" charset="-122"/>
              </a:defRPr>
            </a:lvl1pPr>
          </a:lstStyle>
          <a:p>
            <a:pPr>
              <a:defRPr/>
            </a:pPr>
            <a:fld id="{D77B3548-49B5-40B6-8F0E-74D0397572EF}" type="slidenum">
              <a:rPr lang="zh-CN" altLang="en-US"/>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fontAlgn="base">
              <a:spcBef>
                <a:spcPct val="0"/>
              </a:spcBef>
              <a:spcAft>
                <a:spcPct val="0"/>
              </a:spcAft>
              <a:defRPr>
                <a:latin typeface="Arial" panose="020B0604020202020204" pitchFamily="34" charset="0"/>
                <a:ea typeface="宋体" panose="02010600030101010101" pitchFamily="2" charset="-122"/>
              </a:defRPr>
            </a:lvl1pPr>
          </a:lstStyle>
          <a:p>
            <a:pPr>
              <a:defRPr/>
            </a:pPr>
            <a:fld id="{498650D1-9DC9-46FB-B8AC-7ACDF9FD1FCF}" type="datetimeFigureOut">
              <a:rPr lang="zh-CN" altLang="en-US"/>
            </a:fld>
            <a:endParaRPr lang="zh-CN" altLang="en-US"/>
          </a:p>
        </p:txBody>
      </p:sp>
      <p:sp>
        <p:nvSpPr>
          <p:cNvPr id="5" name="页脚占位符 4"/>
          <p:cNvSpPr>
            <a:spLocks noGrp="1"/>
          </p:cNvSpPr>
          <p:nvPr>
            <p:ph type="ftr" sz="quarter" idx="11"/>
          </p:nvPr>
        </p:nvSpPr>
        <p:spPr/>
        <p:txBody>
          <a:bodyPr/>
          <a:lstStyle>
            <a:lvl1pPr fontAlgn="base">
              <a:spcBef>
                <a:spcPct val="0"/>
              </a:spcBef>
              <a:spcAft>
                <a:spcPct val="0"/>
              </a:spcAft>
              <a:defRPr>
                <a:latin typeface="Arial" panose="020B0604020202020204" pitchFamily="34" charset="0"/>
                <a:ea typeface="宋体" panose="02010600030101010101" pitchFamily="2" charset="-122"/>
              </a:defRPr>
            </a:lvl1pPr>
          </a:lstStyle>
          <a:p>
            <a:pPr>
              <a:defRPr/>
            </a:pPr>
            <a:endParaRPr lang="zh-CN" altLang="en-US"/>
          </a:p>
        </p:txBody>
      </p:sp>
      <p:sp>
        <p:nvSpPr>
          <p:cNvPr id="6" name="灯片编号占位符 5"/>
          <p:cNvSpPr>
            <a:spLocks noGrp="1"/>
          </p:cNvSpPr>
          <p:nvPr>
            <p:ph type="sldNum" sz="quarter" idx="12"/>
          </p:nvPr>
        </p:nvSpPr>
        <p:spPr/>
        <p:txBody>
          <a:bodyPr/>
          <a:lstStyle>
            <a:lvl1pPr fontAlgn="base">
              <a:spcBef>
                <a:spcPct val="0"/>
              </a:spcBef>
              <a:spcAft>
                <a:spcPct val="0"/>
              </a:spcAft>
              <a:defRPr>
                <a:latin typeface="Arial" panose="020B0604020202020204" pitchFamily="34" charset="0"/>
                <a:ea typeface="宋体" panose="02010600030101010101" pitchFamily="2" charset="-122"/>
              </a:defRPr>
            </a:lvl1pPr>
          </a:lstStyle>
          <a:p>
            <a:pPr>
              <a:defRPr/>
            </a:pPr>
            <a:fld id="{531AD3AE-AA55-418C-8286-BD49E896CCAC}" type="slidenum">
              <a:rPr lang="zh-CN" altLang="en-US"/>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lvl1pPr fontAlgn="base">
              <a:spcBef>
                <a:spcPct val="0"/>
              </a:spcBef>
              <a:spcAft>
                <a:spcPct val="0"/>
              </a:spcAft>
              <a:defRPr>
                <a:latin typeface="Arial" panose="020B0604020202020204" pitchFamily="34" charset="0"/>
                <a:ea typeface="宋体" panose="02010600030101010101" pitchFamily="2" charset="-122"/>
              </a:defRPr>
            </a:lvl1pPr>
          </a:lstStyle>
          <a:p>
            <a:pPr>
              <a:defRPr/>
            </a:pPr>
            <a:fld id="{CB3BECAB-1FBA-4D8B-B0E0-C823ECDFFD08}" type="datetimeFigureOut">
              <a:rPr lang="zh-CN" altLang="en-US"/>
            </a:fld>
            <a:endParaRPr lang="zh-CN" altLang="en-US"/>
          </a:p>
        </p:txBody>
      </p:sp>
      <p:sp>
        <p:nvSpPr>
          <p:cNvPr id="5" name="页脚占位符 4"/>
          <p:cNvSpPr>
            <a:spLocks noGrp="1"/>
          </p:cNvSpPr>
          <p:nvPr>
            <p:ph type="ftr" sz="quarter" idx="11"/>
          </p:nvPr>
        </p:nvSpPr>
        <p:spPr/>
        <p:txBody>
          <a:bodyPr/>
          <a:lstStyle>
            <a:lvl1pPr fontAlgn="base">
              <a:spcBef>
                <a:spcPct val="0"/>
              </a:spcBef>
              <a:spcAft>
                <a:spcPct val="0"/>
              </a:spcAft>
              <a:defRPr>
                <a:latin typeface="Arial" panose="020B0604020202020204" pitchFamily="34" charset="0"/>
                <a:ea typeface="宋体" panose="02010600030101010101" pitchFamily="2" charset="-122"/>
              </a:defRPr>
            </a:lvl1pPr>
          </a:lstStyle>
          <a:p>
            <a:pPr>
              <a:defRPr/>
            </a:pPr>
            <a:endParaRPr lang="zh-CN" altLang="en-US"/>
          </a:p>
        </p:txBody>
      </p:sp>
      <p:sp>
        <p:nvSpPr>
          <p:cNvPr id="6" name="灯片编号占位符 5"/>
          <p:cNvSpPr>
            <a:spLocks noGrp="1"/>
          </p:cNvSpPr>
          <p:nvPr>
            <p:ph type="sldNum" sz="quarter" idx="12"/>
          </p:nvPr>
        </p:nvSpPr>
        <p:spPr/>
        <p:txBody>
          <a:bodyPr/>
          <a:lstStyle>
            <a:lvl1pPr fontAlgn="base">
              <a:spcBef>
                <a:spcPct val="0"/>
              </a:spcBef>
              <a:spcAft>
                <a:spcPct val="0"/>
              </a:spcAft>
              <a:defRPr>
                <a:latin typeface="Arial" panose="020B0604020202020204" pitchFamily="34" charset="0"/>
                <a:ea typeface="宋体" panose="02010600030101010101" pitchFamily="2" charset="-122"/>
              </a:defRPr>
            </a:lvl1pPr>
          </a:lstStyle>
          <a:p>
            <a:pPr>
              <a:defRPr/>
            </a:pPr>
            <a:fld id="{21B8A8F7-6051-484F-9B58-2242261FD35D}" type="slidenum">
              <a:rPr lang="zh-CN" altLang="en-US"/>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lvl1pPr fontAlgn="base">
              <a:spcBef>
                <a:spcPct val="0"/>
              </a:spcBef>
              <a:spcAft>
                <a:spcPct val="0"/>
              </a:spcAft>
              <a:defRPr>
                <a:latin typeface="Arial" panose="020B0604020202020204" pitchFamily="34" charset="0"/>
                <a:ea typeface="宋体" panose="02010600030101010101" pitchFamily="2" charset="-122"/>
              </a:defRPr>
            </a:lvl1pPr>
          </a:lstStyle>
          <a:p>
            <a:pPr>
              <a:defRPr/>
            </a:pPr>
            <a:fld id="{AB5566FD-74F7-4FE3-BCC1-2DBFC9CC05D0}" type="datetimeFigureOut">
              <a:rPr lang="zh-CN" altLang="en-US"/>
            </a:fld>
            <a:endParaRPr lang="zh-CN" altLang="en-US"/>
          </a:p>
        </p:txBody>
      </p:sp>
      <p:sp>
        <p:nvSpPr>
          <p:cNvPr id="6" name="页脚占位符 5"/>
          <p:cNvSpPr>
            <a:spLocks noGrp="1"/>
          </p:cNvSpPr>
          <p:nvPr>
            <p:ph type="ftr" sz="quarter" idx="11"/>
          </p:nvPr>
        </p:nvSpPr>
        <p:spPr/>
        <p:txBody>
          <a:bodyPr/>
          <a:lstStyle>
            <a:lvl1pPr fontAlgn="base">
              <a:spcBef>
                <a:spcPct val="0"/>
              </a:spcBef>
              <a:spcAft>
                <a:spcPct val="0"/>
              </a:spcAft>
              <a:defRPr>
                <a:latin typeface="Arial" panose="020B0604020202020204" pitchFamily="34" charset="0"/>
                <a:ea typeface="宋体" panose="02010600030101010101" pitchFamily="2" charset="-122"/>
              </a:defRPr>
            </a:lvl1pPr>
          </a:lstStyle>
          <a:p>
            <a:pPr>
              <a:defRPr/>
            </a:pPr>
            <a:endParaRPr lang="zh-CN" altLang="en-US"/>
          </a:p>
        </p:txBody>
      </p:sp>
      <p:sp>
        <p:nvSpPr>
          <p:cNvPr id="7" name="灯片编号占位符 6"/>
          <p:cNvSpPr>
            <a:spLocks noGrp="1"/>
          </p:cNvSpPr>
          <p:nvPr>
            <p:ph type="sldNum" sz="quarter" idx="12"/>
          </p:nvPr>
        </p:nvSpPr>
        <p:spPr/>
        <p:txBody>
          <a:bodyPr/>
          <a:lstStyle>
            <a:lvl1pPr fontAlgn="base">
              <a:spcBef>
                <a:spcPct val="0"/>
              </a:spcBef>
              <a:spcAft>
                <a:spcPct val="0"/>
              </a:spcAft>
              <a:defRPr>
                <a:latin typeface="Arial" panose="020B0604020202020204" pitchFamily="34" charset="0"/>
                <a:ea typeface="宋体" panose="02010600030101010101" pitchFamily="2" charset="-122"/>
              </a:defRPr>
            </a:lvl1pPr>
          </a:lstStyle>
          <a:p>
            <a:pPr>
              <a:defRPr/>
            </a:pPr>
            <a:fld id="{E9B20EBE-DB05-47EF-A49B-E3FFDDD4233D}" type="slidenum">
              <a:rPr lang="zh-CN" altLang="en-US"/>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lvl1pPr fontAlgn="base">
              <a:spcBef>
                <a:spcPct val="0"/>
              </a:spcBef>
              <a:spcAft>
                <a:spcPct val="0"/>
              </a:spcAft>
              <a:defRPr>
                <a:latin typeface="Arial" panose="020B0604020202020204" pitchFamily="34" charset="0"/>
                <a:ea typeface="宋体" panose="02010600030101010101" pitchFamily="2" charset="-122"/>
              </a:defRPr>
            </a:lvl1pPr>
          </a:lstStyle>
          <a:p>
            <a:pPr>
              <a:defRPr/>
            </a:pPr>
            <a:fld id="{90B34E70-96B5-4EA2-811A-F410038A6A4B}" type="datetimeFigureOut">
              <a:rPr lang="zh-CN" altLang="en-US"/>
            </a:fld>
            <a:endParaRPr lang="zh-CN" altLang="en-US"/>
          </a:p>
        </p:txBody>
      </p:sp>
      <p:sp>
        <p:nvSpPr>
          <p:cNvPr id="8" name="页脚占位符 7"/>
          <p:cNvSpPr>
            <a:spLocks noGrp="1"/>
          </p:cNvSpPr>
          <p:nvPr>
            <p:ph type="ftr" sz="quarter" idx="11"/>
          </p:nvPr>
        </p:nvSpPr>
        <p:spPr/>
        <p:txBody>
          <a:bodyPr/>
          <a:lstStyle>
            <a:lvl1pPr fontAlgn="base">
              <a:spcBef>
                <a:spcPct val="0"/>
              </a:spcBef>
              <a:spcAft>
                <a:spcPct val="0"/>
              </a:spcAft>
              <a:defRPr>
                <a:latin typeface="Arial" panose="020B0604020202020204" pitchFamily="34" charset="0"/>
                <a:ea typeface="宋体" panose="02010600030101010101" pitchFamily="2" charset="-122"/>
              </a:defRPr>
            </a:lvl1pPr>
          </a:lstStyle>
          <a:p>
            <a:pPr>
              <a:defRPr/>
            </a:pPr>
            <a:endParaRPr lang="zh-CN" altLang="en-US"/>
          </a:p>
        </p:txBody>
      </p:sp>
      <p:sp>
        <p:nvSpPr>
          <p:cNvPr id="9" name="灯片编号占位符 8"/>
          <p:cNvSpPr>
            <a:spLocks noGrp="1"/>
          </p:cNvSpPr>
          <p:nvPr>
            <p:ph type="sldNum" sz="quarter" idx="12"/>
          </p:nvPr>
        </p:nvSpPr>
        <p:spPr/>
        <p:txBody>
          <a:bodyPr/>
          <a:lstStyle>
            <a:lvl1pPr fontAlgn="base">
              <a:spcBef>
                <a:spcPct val="0"/>
              </a:spcBef>
              <a:spcAft>
                <a:spcPct val="0"/>
              </a:spcAft>
              <a:defRPr>
                <a:latin typeface="Arial" panose="020B0604020202020204" pitchFamily="34" charset="0"/>
                <a:ea typeface="宋体" panose="02010600030101010101" pitchFamily="2" charset="-122"/>
              </a:defRPr>
            </a:lvl1pPr>
          </a:lstStyle>
          <a:p>
            <a:pPr>
              <a:defRPr/>
            </a:pPr>
            <a:fld id="{BB5F1DBC-F7D2-43DE-A896-D172751E45C6}" type="slidenum">
              <a:rPr lang="zh-CN" altLang="en-US"/>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lvl1pPr fontAlgn="base">
              <a:spcBef>
                <a:spcPct val="0"/>
              </a:spcBef>
              <a:spcAft>
                <a:spcPct val="0"/>
              </a:spcAft>
              <a:defRPr>
                <a:latin typeface="Arial" panose="020B0604020202020204" pitchFamily="34" charset="0"/>
                <a:ea typeface="宋体" panose="02010600030101010101" pitchFamily="2" charset="-122"/>
              </a:defRPr>
            </a:lvl1pPr>
          </a:lstStyle>
          <a:p>
            <a:pPr>
              <a:defRPr/>
            </a:pPr>
            <a:fld id="{01634843-532F-407C-A64B-BFC6AA2BF139}" type="datetimeFigureOut">
              <a:rPr lang="zh-CN" altLang="en-US"/>
            </a:fld>
            <a:endParaRPr lang="zh-CN" altLang="en-US"/>
          </a:p>
        </p:txBody>
      </p:sp>
      <p:sp>
        <p:nvSpPr>
          <p:cNvPr id="4" name="页脚占位符 3"/>
          <p:cNvSpPr>
            <a:spLocks noGrp="1"/>
          </p:cNvSpPr>
          <p:nvPr>
            <p:ph type="ftr" sz="quarter" idx="11"/>
          </p:nvPr>
        </p:nvSpPr>
        <p:spPr/>
        <p:txBody>
          <a:bodyPr/>
          <a:lstStyle>
            <a:lvl1pPr fontAlgn="base">
              <a:spcBef>
                <a:spcPct val="0"/>
              </a:spcBef>
              <a:spcAft>
                <a:spcPct val="0"/>
              </a:spcAft>
              <a:defRPr>
                <a:latin typeface="Arial" panose="020B0604020202020204" pitchFamily="34" charset="0"/>
                <a:ea typeface="宋体" panose="02010600030101010101" pitchFamily="2" charset="-122"/>
              </a:defRPr>
            </a:lvl1pPr>
          </a:lstStyle>
          <a:p>
            <a:pPr>
              <a:defRPr/>
            </a:pPr>
            <a:endParaRPr lang="zh-CN" altLang="en-US"/>
          </a:p>
        </p:txBody>
      </p:sp>
      <p:sp>
        <p:nvSpPr>
          <p:cNvPr id="5" name="灯片编号占位符 4"/>
          <p:cNvSpPr>
            <a:spLocks noGrp="1"/>
          </p:cNvSpPr>
          <p:nvPr>
            <p:ph type="sldNum" sz="quarter" idx="12"/>
          </p:nvPr>
        </p:nvSpPr>
        <p:spPr/>
        <p:txBody>
          <a:bodyPr/>
          <a:lstStyle>
            <a:lvl1pPr fontAlgn="base">
              <a:spcBef>
                <a:spcPct val="0"/>
              </a:spcBef>
              <a:spcAft>
                <a:spcPct val="0"/>
              </a:spcAft>
              <a:defRPr>
                <a:latin typeface="Arial" panose="020B0604020202020204" pitchFamily="34" charset="0"/>
                <a:ea typeface="宋体" panose="02010600030101010101" pitchFamily="2" charset="-122"/>
              </a:defRPr>
            </a:lvl1pPr>
          </a:lstStyle>
          <a:p>
            <a:pPr>
              <a:defRPr/>
            </a:pPr>
            <a:fld id="{822A55F7-EAAB-404A-B2D1-437E681C0458}" type="slidenum">
              <a:rPr lang="zh-CN" altLang="en-US"/>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fontAlgn="base">
              <a:spcBef>
                <a:spcPct val="0"/>
              </a:spcBef>
              <a:spcAft>
                <a:spcPct val="0"/>
              </a:spcAft>
              <a:defRPr>
                <a:latin typeface="Arial" panose="020B0604020202020204" pitchFamily="34" charset="0"/>
                <a:ea typeface="宋体" panose="02010600030101010101" pitchFamily="2" charset="-122"/>
              </a:defRPr>
            </a:lvl1pPr>
          </a:lstStyle>
          <a:p>
            <a:pPr>
              <a:defRPr/>
            </a:pPr>
            <a:fld id="{DDBFFE1E-C77E-4701-B3A6-46C62F3191E9}" type="datetimeFigureOut">
              <a:rPr lang="zh-CN" altLang="en-US"/>
            </a:fld>
            <a:endParaRPr lang="zh-CN" altLang="en-US"/>
          </a:p>
        </p:txBody>
      </p:sp>
      <p:sp>
        <p:nvSpPr>
          <p:cNvPr id="3" name="页脚占位符 2"/>
          <p:cNvSpPr>
            <a:spLocks noGrp="1"/>
          </p:cNvSpPr>
          <p:nvPr>
            <p:ph type="ftr" sz="quarter" idx="11"/>
          </p:nvPr>
        </p:nvSpPr>
        <p:spPr/>
        <p:txBody>
          <a:bodyPr/>
          <a:lstStyle>
            <a:lvl1pPr fontAlgn="base">
              <a:spcBef>
                <a:spcPct val="0"/>
              </a:spcBef>
              <a:spcAft>
                <a:spcPct val="0"/>
              </a:spcAft>
              <a:defRPr>
                <a:latin typeface="Arial" panose="020B0604020202020204" pitchFamily="34" charset="0"/>
                <a:ea typeface="宋体" panose="02010600030101010101" pitchFamily="2" charset="-122"/>
              </a:defRPr>
            </a:lvl1pPr>
          </a:lstStyle>
          <a:p>
            <a:pPr>
              <a:defRPr/>
            </a:pPr>
            <a:endParaRPr lang="zh-CN" altLang="en-US"/>
          </a:p>
        </p:txBody>
      </p:sp>
      <p:sp>
        <p:nvSpPr>
          <p:cNvPr id="4" name="灯片编号占位符 3"/>
          <p:cNvSpPr>
            <a:spLocks noGrp="1"/>
          </p:cNvSpPr>
          <p:nvPr>
            <p:ph type="sldNum" sz="quarter" idx="12"/>
          </p:nvPr>
        </p:nvSpPr>
        <p:spPr/>
        <p:txBody>
          <a:bodyPr/>
          <a:lstStyle>
            <a:lvl1pPr fontAlgn="base">
              <a:spcBef>
                <a:spcPct val="0"/>
              </a:spcBef>
              <a:spcAft>
                <a:spcPct val="0"/>
              </a:spcAft>
              <a:defRPr>
                <a:latin typeface="Arial" panose="020B0604020202020204" pitchFamily="34" charset="0"/>
                <a:ea typeface="宋体" panose="02010600030101010101" pitchFamily="2" charset="-122"/>
              </a:defRPr>
            </a:lvl1pPr>
          </a:lstStyle>
          <a:p>
            <a:pPr>
              <a:defRPr/>
            </a:pPr>
            <a:fld id="{13A3E255-54C5-430B-8644-CB75B940BBE8}" type="slidenum">
              <a:rPr lang="zh-CN" altLang="en-US"/>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lvl1pPr fontAlgn="base">
              <a:spcBef>
                <a:spcPct val="0"/>
              </a:spcBef>
              <a:spcAft>
                <a:spcPct val="0"/>
              </a:spcAft>
              <a:defRPr>
                <a:latin typeface="Arial" panose="020B0604020202020204" pitchFamily="34" charset="0"/>
                <a:ea typeface="宋体" panose="02010600030101010101" pitchFamily="2" charset="-122"/>
              </a:defRPr>
            </a:lvl1pPr>
          </a:lstStyle>
          <a:p>
            <a:pPr>
              <a:defRPr/>
            </a:pPr>
            <a:fld id="{96B94125-C582-411B-BFB3-557CEF81FBF8}" type="datetimeFigureOut">
              <a:rPr lang="zh-CN" altLang="en-US"/>
            </a:fld>
            <a:endParaRPr lang="zh-CN" altLang="en-US"/>
          </a:p>
        </p:txBody>
      </p:sp>
      <p:sp>
        <p:nvSpPr>
          <p:cNvPr id="6" name="页脚占位符 5"/>
          <p:cNvSpPr>
            <a:spLocks noGrp="1"/>
          </p:cNvSpPr>
          <p:nvPr>
            <p:ph type="ftr" sz="quarter" idx="11"/>
          </p:nvPr>
        </p:nvSpPr>
        <p:spPr/>
        <p:txBody>
          <a:bodyPr/>
          <a:lstStyle>
            <a:lvl1pPr fontAlgn="base">
              <a:spcBef>
                <a:spcPct val="0"/>
              </a:spcBef>
              <a:spcAft>
                <a:spcPct val="0"/>
              </a:spcAft>
              <a:defRPr>
                <a:latin typeface="Arial" panose="020B0604020202020204" pitchFamily="34" charset="0"/>
                <a:ea typeface="宋体" panose="02010600030101010101" pitchFamily="2" charset="-122"/>
              </a:defRPr>
            </a:lvl1pPr>
          </a:lstStyle>
          <a:p>
            <a:pPr>
              <a:defRPr/>
            </a:pPr>
            <a:endParaRPr lang="zh-CN" altLang="en-US"/>
          </a:p>
        </p:txBody>
      </p:sp>
      <p:sp>
        <p:nvSpPr>
          <p:cNvPr id="7" name="灯片编号占位符 6"/>
          <p:cNvSpPr>
            <a:spLocks noGrp="1"/>
          </p:cNvSpPr>
          <p:nvPr>
            <p:ph type="sldNum" sz="quarter" idx="12"/>
          </p:nvPr>
        </p:nvSpPr>
        <p:spPr/>
        <p:txBody>
          <a:bodyPr/>
          <a:lstStyle>
            <a:lvl1pPr fontAlgn="base">
              <a:spcBef>
                <a:spcPct val="0"/>
              </a:spcBef>
              <a:spcAft>
                <a:spcPct val="0"/>
              </a:spcAft>
              <a:defRPr>
                <a:latin typeface="Arial" panose="020B0604020202020204" pitchFamily="34" charset="0"/>
                <a:ea typeface="宋体" panose="02010600030101010101" pitchFamily="2" charset="-122"/>
              </a:defRPr>
            </a:lvl1pPr>
          </a:lstStyle>
          <a:p>
            <a:pPr>
              <a:defRPr/>
            </a:pPr>
            <a:fld id="{AB137D32-6AE4-4E0D-8439-180828D4D5B9}" type="slidenum">
              <a:rPr lang="zh-CN" altLang="en-US"/>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A73F1A4C-67CC-42EB-AFAE-616163D28974}"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133CFC1B-05C4-40CE-8C8A-89552923B7C2}" type="slidenum">
              <a:rPr lang="zh-CN" altLang="en-US"/>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lvl1pPr fontAlgn="base">
              <a:spcBef>
                <a:spcPct val="0"/>
              </a:spcBef>
              <a:spcAft>
                <a:spcPct val="0"/>
              </a:spcAft>
              <a:defRPr>
                <a:latin typeface="Arial" panose="020B0604020202020204" pitchFamily="34" charset="0"/>
                <a:ea typeface="宋体" panose="02010600030101010101" pitchFamily="2" charset="-122"/>
              </a:defRPr>
            </a:lvl1pPr>
          </a:lstStyle>
          <a:p>
            <a:pPr>
              <a:defRPr/>
            </a:pPr>
            <a:fld id="{35EE188E-DBC7-4DFD-9768-95AE9BCAB512}" type="datetimeFigureOut">
              <a:rPr lang="zh-CN" altLang="en-US"/>
            </a:fld>
            <a:endParaRPr lang="zh-CN" altLang="en-US"/>
          </a:p>
        </p:txBody>
      </p:sp>
      <p:sp>
        <p:nvSpPr>
          <p:cNvPr id="6" name="页脚占位符 5"/>
          <p:cNvSpPr>
            <a:spLocks noGrp="1"/>
          </p:cNvSpPr>
          <p:nvPr>
            <p:ph type="ftr" sz="quarter" idx="11"/>
          </p:nvPr>
        </p:nvSpPr>
        <p:spPr/>
        <p:txBody>
          <a:bodyPr/>
          <a:lstStyle>
            <a:lvl1pPr fontAlgn="base">
              <a:spcBef>
                <a:spcPct val="0"/>
              </a:spcBef>
              <a:spcAft>
                <a:spcPct val="0"/>
              </a:spcAft>
              <a:defRPr>
                <a:latin typeface="Arial" panose="020B0604020202020204" pitchFamily="34" charset="0"/>
                <a:ea typeface="宋体" panose="02010600030101010101" pitchFamily="2" charset="-122"/>
              </a:defRPr>
            </a:lvl1pPr>
          </a:lstStyle>
          <a:p>
            <a:pPr>
              <a:defRPr/>
            </a:pPr>
            <a:endParaRPr lang="zh-CN" altLang="en-US"/>
          </a:p>
        </p:txBody>
      </p:sp>
      <p:sp>
        <p:nvSpPr>
          <p:cNvPr id="7" name="灯片编号占位符 6"/>
          <p:cNvSpPr>
            <a:spLocks noGrp="1"/>
          </p:cNvSpPr>
          <p:nvPr>
            <p:ph type="sldNum" sz="quarter" idx="12"/>
          </p:nvPr>
        </p:nvSpPr>
        <p:spPr/>
        <p:txBody>
          <a:bodyPr/>
          <a:lstStyle>
            <a:lvl1pPr fontAlgn="base">
              <a:spcBef>
                <a:spcPct val="0"/>
              </a:spcBef>
              <a:spcAft>
                <a:spcPct val="0"/>
              </a:spcAft>
              <a:defRPr>
                <a:latin typeface="Arial" panose="020B0604020202020204" pitchFamily="34" charset="0"/>
                <a:ea typeface="宋体" panose="02010600030101010101" pitchFamily="2" charset="-122"/>
              </a:defRPr>
            </a:lvl1pPr>
          </a:lstStyle>
          <a:p>
            <a:pPr>
              <a:defRPr/>
            </a:pPr>
            <a:fld id="{2E4F88DF-51A8-4CAE-9A2F-85324072383D}" type="slidenum">
              <a:rPr lang="zh-CN" altLang="en-US"/>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fontAlgn="base">
              <a:spcBef>
                <a:spcPct val="0"/>
              </a:spcBef>
              <a:spcAft>
                <a:spcPct val="0"/>
              </a:spcAft>
              <a:defRPr>
                <a:latin typeface="Arial" panose="020B0604020202020204" pitchFamily="34" charset="0"/>
                <a:ea typeface="宋体" panose="02010600030101010101" pitchFamily="2" charset="-122"/>
              </a:defRPr>
            </a:lvl1pPr>
          </a:lstStyle>
          <a:p>
            <a:pPr>
              <a:defRPr/>
            </a:pPr>
            <a:fld id="{234D0972-A610-4C89-8EC1-2523EE1C3894}" type="datetimeFigureOut">
              <a:rPr lang="zh-CN" altLang="en-US"/>
            </a:fld>
            <a:endParaRPr lang="zh-CN" altLang="en-US"/>
          </a:p>
        </p:txBody>
      </p:sp>
      <p:sp>
        <p:nvSpPr>
          <p:cNvPr id="5" name="页脚占位符 4"/>
          <p:cNvSpPr>
            <a:spLocks noGrp="1"/>
          </p:cNvSpPr>
          <p:nvPr>
            <p:ph type="ftr" sz="quarter" idx="11"/>
          </p:nvPr>
        </p:nvSpPr>
        <p:spPr/>
        <p:txBody>
          <a:bodyPr/>
          <a:lstStyle>
            <a:lvl1pPr fontAlgn="base">
              <a:spcBef>
                <a:spcPct val="0"/>
              </a:spcBef>
              <a:spcAft>
                <a:spcPct val="0"/>
              </a:spcAft>
              <a:defRPr>
                <a:latin typeface="Arial" panose="020B0604020202020204" pitchFamily="34" charset="0"/>
                <a:ea typeface="宋体" panose="02010600030101010101" pitchFamily="2" charset="-122"/>
              </a:defRPr>
            </a:lvl1pPr>
          </a:lstStyle>
          <a:p>
            <a:pPr>
              <a:defRPr/>
            </a:pPr>
            <a:endParaRPr lang="zh-CN" altLang="en-US"/>
          </a:p>
        </p:txBody>
      </p:sp>
      <p:sp>
        <p:nvSpPr>
          <p:cNvPr id="6" name="灯片编号占位符 5"/>
          <p:cNvSpPr>
            <a:spLocks noGrp="1"/>
          </p:cNvSpPr>
          <p:nvPr>
            <p:ph type="sldNum" sz="quarter" idx="12"/>
          </p:nvPr>
        </p:nvSpPr>
        <p:spPr/>
        <p:txBody>
          <a:bodyPr/>
          <a:lstStyle>
            <a:lvl1pPr fontAlgn="base">
              <a:spcBef>
                <a:spcPct val="0"/>
              </a:spcBef>
              <a:spcAft>
                <a:spcPct val="0"/>
              </a:spcAft>
              <a:defRPr>
                <a:latin typeface="Arial" panose="020B0604020202020204" pitchFamily="34" charset="0"/>
                <a:ea typeface="宋体" panose="02010600030101010101" pitchFamily="2" charset="-122"/>
              </a:defRPr>
            </a:lvl1pPr>
          </a:lstStyle>
          <a:p>
            <a:pPr>
              <a:defRPr/>
            </a:pPr>
            <a:fld id="{E90E6F83-146B-44CF-8E88-7E33793E1F7A}" type="slidenum">
              <a:rPr lang="zh-CN" altLang="en-US"/>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fontAlgn="base">
              <a:spcBef>
                <a:spcPct val="0"/>
              </a:spcBef>
              <a:spcAft>
                <a:spcPct val="0"/>
              </a:spcAft>
              <a:defRPr>
                <a:latin typeface="Arial" panose="020B0604020202020204" pitchFamily="34" charset="0"/>
                <a:ea typeface="宋体" panose="02010600030101010101" pitchFamily="2" charset="-122"/>
              </a:defRPr>
            </a:lvl1pPr>
          </a:lstStyle>
          <a:p>
            <a:pPr>
              <a:defRPr/>
            </a:pPr>
            <a:fld id="{1FDFB56C-04FA-4606-9355-13F879CB602F}" type="datetimeFigureOut">
              <a:rPr lang="zh-CN" altLang="en-US"/>
            </a:fld>
            <a:endParaRPr lang="zh-CN" altLang="en-US"/>
          </a:p>
        </p:txBody>
      </p:sp>
      <p:sp>
        <p:nvSpPr>
          <p:cNvPr id="5" name="页脚占位符 4"/>
          <p:cNvSpPr>
            <a:spLocks noGrp="1"/>
          </p:cNvSpPr>
          <p:nvPr>
            <p:ph type="ftr" sz="quarter" idx="11"/>
          </p:nvPr>
        </p:nvSpPr>
        <p:spPr/>
        <p:txBody>
          <a:bodyPr/>
          <a:lstStyle>
            <a:lvl1pPr fontAlgn="base">
              <a:spcBef>
                <a:spcPct val="0"/>
              </a:spcBef>
              <a:spcAft>
                <a:spcPct val="0"/>
              </a:spcAft>
              <a:defRPr>
                <a:latin typeface="Arial" panose="020B0604020202020204" pitchFamily="34" charset="0"/>
                <a:ea typeface="宋体" panose="02010600030101010101" pitchFamily="2" charset="-122"/>
              </a:defRPr>
            </a:lvl1pPr>
          </a:lstStyle>
          <a:p>
            <a:pPr>
              <a:defRPr/>
            </a:pPr>
            <a:endParaRPr lang="zh-CN" altLang="en-US"/>
          </a:p>
        </p:txBody>
      </p:sp>
      <p:sp>
        <p:nvSpPr>
          <p:cNvPr id="6" name="灯片编号占位符 5"/>
          <p:cNvSpPr>
            <a:spLocks noGrp="1"/>
          </p:cNvSpPr>
          <p:nvPr>
            <p:ph type="sldNum" sz="quarter" idx="12"/>
          </p:nvPr>
        </p:nvSpPr>
        <p:spPr/>
        <p:txBody>
          <a:bodyPr/>
          <a:lstStyle>
            <a:lvl1pPr fontAlgn="base">
              <a:spcBef>
                <a:spcPct val="0"/>
              </a:spcBef>
              <a:spcAft>
                <a:spcPct val="0"/>
              </a:spcAft>
              <a:defRPr>
                <a:latin typeface="Arial" panose="020B0604020202020204" pitchFamily="34" charset="0"/>
                <a:ea typeface="宋体" panose="02010600030101010101" pitchFamily="2" charset="-122"/>
              </a:defRPr>
            </a:lvl1pPr>
          </a:lstStyle>
          <a:p>
            <a:pPr>
              <a:defRPr/>
            </a:pPr>
            <a:fld id="{C1BE855D-664F-499D-8D37-F3886BD46FB2}" type="slidenum">
              <a:rPr lang="zh-CN" altLang="en-US"/>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lvl1pPr>
              <a:defRPr/>
            </a:lvl1pPr>
          </a:lstStyle>
          <a:p>
            <a:pPr>
              <a:defRPr/>
            </a:pPr>
            <a:fld id="{EF585EBF-F360-440C-86C6-5DDC69280548}"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88782D33-AC39-4F05-ABF6-FE97C3DBA27D}" type="slidenum">
              <a:rPr lang="zh-CN" altLang="en-US"/>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3"/>
          <p:cNvSpPr>
            <a:spLocks noGrp="1"/>
          </p:cNvSpPr>
          <p:nvPr>
            <p:ph type="dt" sz="half" idx="10"/>
          </p:nvPr>
        </p:nvSpPr>
        <p:spPr/>
        <p:txBody>
          <a:bodyPr/>
          <a:lstStyle>
            <a:lvl1pPr>
              <a:defRPr/>
            </a:lvl1pPr>
          </a:lstStyle>
          <a:p>
            <a:pPr>
              <a:defRPr/>
            </a:pPr>
            <a:fld id="{CE94B2DA-625A-4B6A-A50E-5AEC4F337741}" type="datetimeFigureOut">
              <a:rPr lang="zh-CN" altLang="en-US"/>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6050F844-8FC8-410E-9B66-7A03BDC36B59}" type="slidenum">
              <a:rPr lang="zh-CN" altLang="en-US"/>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3"/>
          <p:cNvSpPr>
            <a:spLocks noGrp="1"/>
          </p:cNvSpPr>
          <p:nvPr>
            <p:ph type="dt" sz="half" idx="10"/>
          </p:nvPr>
        </p:nvSpPr>
        <p:spPr/>
        <p:txBody>
          <a:bodyPr/>
          <a:lstStyle>
            <a:lvl1pPr>
              <a:defRPr/>
            </a:lvl1pPr>
          </a:lstStyle>
          <a:p>
            <a:pPr>
              <a:defRPr/>
            </a:pPr>
            <a:fld id="{130F1081-AA12-408C-B162-2E3E5245C647}" type="datetimeFigureOut">
              <a:rPr lang="zh-CN" altLang="en-US"/>
            </a:fld>
            <a:endParaRPr lang="zh-CN" altLang="en-US"/>
          </a:p>
        </p:txBody>
      </p:sp>
      <p:sp>
        <p:nvSpPr>
          <p:cNvPr id="8" name="页脚占位符 4"/>
          <p:cNvSpPr>
            <a:spLocks noGrp="1"/>
          </p:cNvSpPr>
          <p:nvPr>
            <p:ph type="ftr" sz="quarter" idx="11"/>
          </p:nvPr>
        </p:nvSpPr>
        <p:spPr/>
        <p:txBody>
          <a:bodyPr/>
          <a:lstStyle>
            <a:lvl1pPr>
              <a:defRPr/>
            </a:lvl1pPr>
          </a:lstStyle>
          <a:p>
            <a:pPr>
              <a:defRPr/>
            </a:pPr>
            <a:endParaRPr lang="zh-CN" altLang="en-US"/>
          </a:p>
        </p:txBody>
      </p:sp>
      <p:sp>
        <p:nvSpPr>
          <p:cNvPr id="9" name="灯片编号占位符 5"/>
          <p:cNvSpPr>
            <a:spLocks noGrp="1"/>
          </p:cNvSpPr>
          <p:nvPr>
            <p:ph type="sldNum" sz="quarter" idx="12"/>
          </p:nvPr>
        </p:nvSpPr>
        <p:spPr/>
        <p:txBody>
          <a:bodyPr/>
          <a:lstStyle>
            <a:lvl1pPr>
              <a:defRPr/>
            </a:lvl1pPr>
          </a:lstStyle>
          <a:p>
            <a:pPr>
              <a:defRPr/>
            </a:pPr>
            <a:fld id="{BEE12460-48DA-449E-B10C-CCB43BCA5B0B}" type="slidenum">
              <a:rPr lang="zh-CN" altLang="en-US"/>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3"/>
          <p:cNvSpPr>
            <a:spLocks noGrp="1"/>
          </p:cNvSpPr>
          <p:nvPr>
            <p:ph type="dt" sz="half" idx="10"/>
          </p:nvPr>
        </p:nvSpPr>
        <p:spPr/>
        <p:txBody>
          <a:bodyPr/>
          <a:lstStyle>
            <a:lvl1pPr>
              <a:defRPr/>
            </a:lvl1pPr>
          </a:lstStyle>
          <a:p>
            <a:pPr>
              <a:defRPr/>
            </a:pPr>
            <a:fld id="{C2A80168-CBD6-40F0-A1B0-5CECC6408C12}" type="datetimeFigureOut">
              <a:rPr lang="zh-CN" altLang="en-US"/>
            </a:fld>
            <a:endParaRPr lang="zh-CN" altLang="en-US"/>
          </a:p>
        </p:txBody>
      </p:sp>
      <p:sp>
        <p:nvSpPr>
          <p:cNvPr id="4" name="页脚占位符 4"/>
          <p:cNvSpPr>
            <a:spLocks noGrp="1"/>
          </p:cNvSpPr>
          <p:nvPr>
            <p:ph type="ftr" sz="quarter" idx="11"/>
          </p:nvPr>
        </p:nvSpPr>
        <p:spPr/>
        <p:txBody>
          <a:bodyPr/>
          <a:lstStyle>
            <a:lvl1pPr>
              <a:defRPr/>
            </a:lvl1pPr>
          </a:lstStyle>
          <a:p>
            <a:pPr>
              <a:defRPr/>
            </a:pPr>
            <a:endParaRPr lang="zh-CN" altLang="en-US"/>
          </a:p>
        </p:txBody>
      </p:sp>
      <p:sp>
        <p:nvSpPr>
          <p:cNvPr id="5" name="灯片编号占位符 5"/>
          <p:cNvSpPr>
            <a:spLocks noGrp="1"/>
          </p:cNvSpPr>
          <p:nvPr>
            <p:ph type="sldNum" sz="quarter" idx="12"/>
          </p:nvPr>
        </p:nvSpPr>
        <p:spPr/>
        <p:txBody>
          <a:bodyPr/>
          <a:lstStyle>
            <a:lvl1pPr>
              <a:defRPr/>
            </a:lvl1pPr>
          </a:lstStyle>
          <a:p>
            <a:pPr>
              <a:defRPr/>
            </a:pPr>
            <a:fld id="{2A294D7E-E073-46EE-BEC1-B54AC3D8C80E}" type="slidenum">
              <a:rPr lang="zh-CN" altLang="en-US"/>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fld id="{924F34D7-5622-419C-A89E-66B00A8268B8}" type="datetimeFigureOut">
              <a:rPr lang="zh-CN" altLang="en-US"/>
            </a:fld>
            <a:endParaRPr lang="zh-CN" altLang="en-US"/>
          </a:p>
        </p:txBody>
      </p:sp>
      <p:sp>
        <p:nvSpPr>
          <p:cNvPr id="3" name="页脚占位符 4"/>
          <p:cNvSpPr>
            <a:spLocks noGrp="1"/>
          </p:cNvSpPr>
          <p:nvPr>
            <p:ph type="ftr" sz="quarter" idx="11"/>
          </p:nvPr>
        </p:nvSpPr>
        <p:spPr/>
        <p:txBody>
          <a:bodyPr/>
          <a:lstStyle>
            <a:lvl1pPr>
              <a:defRPr/>
            </a:lvl1pPr>
          </a:lstStyle>
          <a:p>
            <a:pPr>
              <a:defRPr/>
            </a:pPr>
            <a:endParaRPr lang="zh-CN" altLang="en-US"/>
          </a:p>
        </p:txBody>
      </p:sp>
      <p:sp>
        <p:nvSpPr>
          <p:cNvPr id="4" name="灯片编号占位符 5"/>
          <p:cNvSpPr>
            <a:spLocks noGrp="1"/>
          </p:cNvSpPr>
          <p:nvPr>
            <p:ph type="sldNum" sz="quarter" idx="12"/>
          </p:nvPr>
        </p:nvSpPr>
        <p:spPr/>
        <p:txBody>
          <a:bodyPr/>
          <a:lstStyle>
            <a:lvl1pPr>
              <a:defRPr/>
            </a:lvl1pPr>
          </a:lstStyle>
          <a:p>
            <a:pPr>
              <a:defRPr/>
            </a:pPr>
            <a:fld id="{E4AFA139-8411-4066-8DF4-E730210E031C}" type="slidenum">
              <a:rPr lang="zh-CN" altLang="en-US"/>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3"/>
          <p:cNvSpPr>
            <a:spLocks noGrp="1"/>
          </p:cNvSpPr>
          <p:nvPr>
            <p:ph type="dt" sz="half" idx="10"/>
          </p:nvPr>
        </p:nvSpPr>
        <p:spPr/>
        <p:txBody>
          <a:bodyPr/>
          <a:lstStyle>
            <a:lvl1pPr>
              <a:defRPr/>
            </a:lvl1pPr>
          </a:lstStyle>
          <a:p>
            <a:pPr>
              <a:defRPr/>
            </a:pPr>
            <a:fld id="{A4F9C3DD-AF41-4884-BB6F-12533548F226}" type="datetimeFigureOut">
              <a:rPr lang="zh-CN" altLang="en-US"/>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4D43B755-C30C-40EF-8ED3-3D9DC3BC7237}" type="slidenum">
              <a:rPr lang="zh-CN" altLang="en-US"/>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3"/>
          <p:cNvSpPr>
            <a:spLocks noGrp="1"/>
          </p:cNvSpPr>
          <p:nvPr>
            <p:ph type="dt" sz="half" idx="10"/>
          </p:nvPr>
        </p:nvSpPr>
        <p:spPr/>
        <p:txBody>
          <a:bodyPr/>
          <a:lstStyle>
            <a:lvl1pPr>
              <a:defRPr/>
            </a:lvl1pPr>
          </a:lstStyle>
          <a:p>
            <a:pPr>
              <a:defRPr/>
            </a:pPr>
            <a:fld id="{BC6D08CD-5062-4DC5-9F8A-B76D491FF0EF}" type="datetimeFigureOut">
              <a:rPr lang="zh-CN" altLang="en-US"/>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FC4C1253-6D85-4C54-91DC-590C7C910736}" type="slidenum">
              <a:rPr lang="zh-CN" altLang="en-US"/>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2" Type="http://schemas.openxmlformats.org/officeDocument/2006/relationships/theme" Target="../theme/theme2.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457200" y="274638"/>
            <a:ext cx="8229600" cy="1143000"/>
          </a:xfrm>
          <a:prstGeom prst="rect">
            <a:avLst/>
          </a:prstGeom>
          <a:noFill/>
          <a:ln w="9525">
            <a:noFill/>
            <a:miter lim="800000"/>
          </a:ln>
        </p:spPr>
        <p:txBody>
          <a:bodyPr vert="horz" wrap="square" lIns="91440" tIns="45720" rIns="91440" bIns="45720" numCol="1" anchor="ctr" anchorCtr="0" compatLnSpc="1"/>
          <a:lstStyle/>
          <a:p>
            <a:pPr lvl="0"/>
            <a:r>
              <a:rPr lang="zh-CN" altLang="en-US" smtClean="0"/>
              <a:t>单击此处编辑母版标题样式</a:t>
            </a:r>
            <a:endParaRPr lang="zh-CN" altLang="en-US" smtClean="0"/>
          </a:p>
        </p:txBody>
      </p:sp>
      <p:sp>
        <p:nvSpPr>
          <p:cNvPr id="1027" name="文本占位符 2"/>
          <p:cNvSpPr>
            <a:spLocks noGrp="1"/>
          </p:cNvSpPr>
          <p:nvPr>
            <p:ph type="body" idx="1"/>
          </p:nvPr>
        </p:nvSpPr>
        <p:spPr bwMode="auto">
          <a:xfrm>
            <a:off x="457200" y="1600200"/>
            <a:ext cx="8229600" cy="4525963"/>
          </a:xfrm>
          <a:prstGeom prst="rect">
            <a:avLst/>
          </a:prstGeom>
          <a:noFill/>
          <a:ln w="9525">
            <a:noFill/>
            <a:miter lim="800000"/>
          </a:ln>
        </p:spPr>
        <p:txBody>
          <a:bodyPr vert="horz" wrap="square" lIns="91440" tIns="45720" rIns="91440" bIns="45720" numCol="1" anchor="t" anchorCtr="0" compatLnSpc="1"/>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smtClean="0"/>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ea typeface="+mn-ea"/>
              </a:defRPr>
            </a:lvl1pPr>
          </a:lstStyle>
          <a:p>
            <a:pPr>
              <a:defRPr/>
            </a:pPr>
            <a:fld id="{B0FAB0AF-A21A-45EE-9F61-46FD3BDAB940}" type="datetimeFigureOut">
              <a:rPr lang="zh-CN" altLang="en-US"/>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ea typeface="+mn-ea"/>
              </a:defRPr>
            </a:lvl1pPr>
          </a:lstStyle>
          <a:p>
            <a:pPr>
              <a:defRPr/>
            </a:pPr>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a:solidFill>
                  <a:schemeClr val="tx1">
                    <a:tint val="75000"/>
                  </a:schemeClr>
                </a:solidFill>
                <a:latin typeface="+mn-lt"/>
                <a:ea typeface="+mn-ea"/>
              </a:defRPr>
            </a:lvl1pPr>
          </a:lstStyle>
          <a:p>
            <a:pPr>
              <a:defRPr/>
            </a:pPr>
            <a:fld id="{20851DD6-8925-4D3D-B60D-802B1B20D738}" type="slidenum">
              <a:rPr lang="zh-CN" altLang="en-US"/>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2pPr>
      <a:lvl3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3pPr>
      <a:lvl4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4pPr>
      <a:lvl5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5pPr>
      <a:lvl6pPr marL="4572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6pPr>
      <a:lvl7pPr marL="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7pPr>
      <a:lvl8pPr marL="13716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8pPr>
      <a:lvl9pPr marL="18288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050" name="标题占位符 1"/>
          <p:cNvSpPr>
            <a:spLocks noGrp="1"/>
          </p:cNvSpPr>
          <p:nvPr>
            <p:ph type="title"/>
          </p:nvPr>
        </p:nvSpPr>
        <p:spPr bwMode="auto">
          <a:xfrm>
            <a:off x="457200" y="274638"/>
            <a:ext cx="8229600" cy="1143000"/>
          </a:xfrm>
          <a:prstGeom prst="rect">
            <a:avLst/>
          </a:prstGeom>
          <a:noFill/>
          <a:ln w="9525">
            <a:noFill/>
            <a:miter lim="800000"/>
          </a:ln>
        </p:spPr>
        <p:txBody>
          <a:bodyPr vert="horz" wrap="square" lIns="91440" tIns="45720" rIns="91440" bIns="45720" numCol="1" anchor="ctr" anchorCtr="0" compatLnSpc="1"/>
          <a:lstStyle/>
          <a:p>
            <a:pPr lvl="0"/>
            <a:r>
              <a:rPr lang="zh-CN" altLang="en-US" smtClean="0"/>
              <a:t>单击此处编辑母版标题样式</a:t>
            </a:r>
            <a:endParaRPr lang="zh-CN" altLang="en-US" smtClean="0"/>
          </a:p>
        </p:txBody>
      </p:sp>
      <p:sp>
        <p:nvSpPr>
          <p:cNvPr id="2051" name="文本占位符 2"/>
          <p:cNvSpPr>
            <a:spLocks noGrp="1"/>
          </p:cNvSpPr>
          <p:nvPr>
            <p:ph type="body" idx="1"/>
          </p:nvPr>
        </p:nvSpPr>
        <p:spPr bwMode="auto">
          <a:xfrm>
            <a:off x="457200" y="1600200"/>
            <a:ext cx="8229600" cy="4525963"/>
          </a:xfrm>
          <a:prstGeom prst="rect">
            <a:avLst/>
          </a:prstGeom>
          <a:noFill/>
          <a:ln w="9525">
            <a:noFill/>
            <a:miter lim="800000"/>
          </a:ln>
        </p:spPr>
        <p:txBody>
          <a:bodyPr vert="horz" wrap="square" lIns="91440" tIns="45720" rIns="91440" bIns="45720" numCol="1" anchor="t" anchorCtr="0" compatLnSpc="1"/>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smtClean="0"/>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prstClr val="black">
                    <a:tint val="75000"/>
                  </a:prstClr>
                </a:solidFill>
                <a:latin typeface="Calibri" panose="020F0502020204030204"/>
                <a:ea typeface="宋体" panose="02010600030101010101" pitchFamily="2" charset="-122"/>
              </a:defRPr>
            </a:lvl1pPr>
          </a:lstStyle>
          <a:p>
            <a:pPr>
              <a:defRPr/>
            </a:pPr>
            <a:fld id="{852ED899-7DEB-4550-AA08-8AD4CC6156F2}" type="datetimeFigureOut">
              <a:rPr lang="zh-CN" altLang="en-US"/>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prstClr val="black">
                    <a:tint val="75000"/>
                  </a:prstClr>
                </a:solidFill>
                <a:latin typeface="Calibri" panose="020F0502020204030204"/>
                <a:ea typeface="宋体" panose="02010600030101010101" pitchFamily="2" charset="-122"/>
              </a:defRPr>
            </a:lvl1pPr>
          </a:lstStyle>
          <a:p>
            <a:pPr>
              <a:defRPr/>
            </a:pPr>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a:solidFill>
                  <a:prstClr val="black">
                    <a:tint val="75000"/>
                  </a:prstClr>
                </a:solidFill>
                <a:latin typeface="Calibri" panose="020F0502020204030204"/>
                <a:ea typeface="宋体" panose="02010600030101010101" pitchFamily="2" charset="-122"/>
              </a:defRPr>
            </a:lvl1pPr>
          </a:lstStyle>
          <a:p>
            <a:pPr>
              <a:defRPr/>
            </a:pPr>
            <a:fld id="{5E470BA5-BD48-4D08-8F38-2CC9C07CD87A}" type="slidenum">
              <a:rPr lang="zh-CN" altLang="en-US"/>
            </a:fld>
            <a:endParaRPr lang="zh-CN"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2pPr>
      <a:lvl3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3pPr>
      <a:lvl4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4pPr>
      <a:lvl5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5pPr>
      <a:lvl6pPr marL="4572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6pPr>
      <a:lvl7pPr marL="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7pPr>
      <a:lvl8pPr marL="13716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8pPr>
      <a:lvl9pPr marL="18288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slideLayout" Target="../slideLayouts/slideLayout7.xml"/><Relationship Id="rId4" Type="http://schemas.openxmlformats.org/officeDocument/2006/relationships/image" Target="../media/image4.jpeg"/><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5" Type="http://schemas.openxmlformats.org/officeDocument/2006/relationships/notesSlide" Target="../notesSlides/notesSlide80.xml"/><Relationship Id="rId4" Type="http://schemas.openxmlformats.org/officeDocument/2006/relationships/slideLayout" Target="../slideLayouts/slideLayout2.xml"/><Relationship Id="rId3" Type="http://schemas.openxmlformats.org/officeDocument/2006/relationships/image" Target="../media/image61.jpeg"/><Relationship Id="rId2" Type="http://schemas.openxmlformats.org/officeDocument/2006/relationships/image" Target="../media/image16.jpeg"/><Relationship Id="rId1" Type="http://schemas.openxmlformats.org/officeDocument/2006/relationships/slide" Target="slide81.xml"/></Relationships>
</file>

<file path=ppt/slides/_rels/slide101.xml.rels><?xml version="1.0" encoding="UTF-8" standalone="yes"?>
<Relationships xmlns="http://schemas.openxmlformats.org/package/2006/relationships"><Relationship Id="rId4" Type="http://schemas.openxmlformats.org/officeDocument/2006/relationships/notesSlide" Target="../notesSlides/notesSlide81.xml"/><Relationship Id="rId3" Type="http://schemas.openxmlformats.org/officeDocument/2006/relationships/slideLayout" Target="../slideLayouts/slideLayout7.xml"/><Relationship Id="rId2" Type="http://schemas.openxmlformats.org/officeDocument/2006/relationships/image" Target="../media/image62.jpeg"/><Relationship Id="rId1" Type="http://schemas.openxmlformats.org/officeDocument/2006/relationships/image" Target="../media/image26.png"/></Relationships>
</file>

<file path=ppt/slides/_rels/slide102.xml.rels><?xml version="1.0" encoding="UTF-8" standalone="yes"?>
<Relationships xmlns="http://schemas.openxmlformats.org/package/2006/relationships"><Relationship Id="rId4" Type="http://schemas.openxmlformats.org/officeDocument/2006/relationships/notesSlide" Target="../notesSlides/notesSlide82.xml"/><Relationship Id="rId3" Type="http://schemas.openxmlformats.org/officeDocument/2006/relationships/slideLayout" Target="../slideLayouts/slideLayout2.xml"/><Relationship Id="rId2" Type="http://schemas.openxmlformats.org/officeDocument/2006/relationships/image" Target="../media/image63.jpeg"/><Relationship Id="rId1" Type="http://schemas.openxmlformats.org/officeDocument/2006/relationships/image" Target="../media/image26.png"/></Relationships>
</file>

<file path=ppt/slides/_rels/slide103.xml.rels><?xml version="1.0" encoding="UTF-8" standalone="yes"?>
<Relationships xmlns="http://schemas.openxmlformats.org/package/2006/relationships"><Relationship Id="rId4" Type="http://schemas.openxmlformats.org/officeDocument/2006/relationships/notesSlide" Target="../notesSlides/notesSlide83.xml"/><Relationship Id="rId3" Type="http://schemas.openxmlformats.org/officeDocument/2006/relationships/slideLayout" Target="../slideLayouts/slideLayout2.xml"/><Relationship Id="rId2" Type="http://schemas.openxmlformats.org/officeDocument/2006/relationships/image" Target="../media/image63.jpeg"/><Relationship Id="rId1" Type="http://schemas.openxmlformats.org/officeDocument/2006/relationships/image" Target="../media/image26.png"/></Relationships>
</file>

<file path=ppt/slides/_rels/slide104.xml.rels><?xml version="1.0" encoding="UTF-8" standalone="yes"?>
<Relationships xmlns="http://schemas.openxmlformats.org/package/2006/relationships"><Relationship Id="rId6" Type="http://schemas.openxmlformats.org/officeDocument/2006/relationships/notesSlide" Target="../notesSlides/notesSlide84.xml"/><Relationship Id="rId5" Type="http://schemas.openxmlformats.org/officeDocument/2006/relationships/slideLayout" Target="../slideLayouts/slideLayout2.xml"/><Relationship Id="rId4" Type="http://schemas.openxmlformats.org/officeDocument/2006/relationships/image" Target="../media/image63.jpeg"/><Relationship Id="rId3" Type="http://schemas.openxmlformats.org/officeDocument/2006/relationships/image" Target="../media/image26.png"/><Relationship Id="rId2" Type="http://schemas.openxmlformats.org/officeDocument/2006/relationships/image" Target="../media/image16.jpeg"/><Relationship Id="rId1" Type="http://schemas.openxmlformats.org/officeDocument/2006/relationships/slide" Target="slide81.xml"/></Relationships>
</file>

<file path=ppt/slides/_rels/slide105.xml.rels><?xml version="1.0" encoding="UTF-8" standalone="yes"?>
<Relationships xmlns="http://schemas.openxmlformats.org/package/2006/relationships"><Relationship Id="rId4" Type="http://schemas.openxmlformats.org/officeDocument/2006/relationships/notesSlide" Target="../notesSlides/notesSlide85.xml"/><Relationship Id="rId3" Type="http://schemas.openxmlformats.org/officeDocument/2006/relationships/slideLayout" Target="../slideLayouts/slideLayout7.xml"/><Relationship Id="rId2" Type="http://schemas.openxmlformats.org/officeDocument/2006/relationships/image" Target="../media/image62.jpeg"/><Relationship Id="rId1" Type="http://schemas.openxmlformats.org/officeDocument/2006/relationships/image" Target="../media/image64.jpeg"/></Relationships>
</file>

<file path=ppt/slides/_rels/slide106.xml.rels><?xml version="1.0" encoding="UTF-8" standalone="yes"?>
<Relationships xmlns="http://schemas.openxmlformats.org/package/2006/relationships"><Relationship Id="rId4" Type="http://schemas.openxmlformats.org/officeDocument/2006/relationships/notesSlide" Target="../notesSlides/notesSlide86.xml"/><Relationship Id="rId3" Type="http://schemas.openxmlformats.org/officeDocument/2006/relationships/slideLayout" Target="../slideLayouts/slideLayout2.xml"/><Relationship Id="rId2" Type="http://schemas.openxmlformats.org/officeDocument/2006/relationships/image" Target="../media/image64.jpeg"/><Relationship Id="rId1" Type="http://schemas.openxmlformats.org/officeDocument/2006/relationships/image" Target="../media/image33.png"/></Relationships>
</file>

<file path=ppt/slides/_rels/slide107.xml.rels><?xml version="1.0" encoding="UTF-8" standalone="yes"?>
<Relationships xmlns="http://schemas.openxmlformats.org/package/2006/relationships"><Relationship Id="rId4" Type="http://schemas.openxmlformats.org/officeDocument/2006/relationships/notesSlide" Target="../notesSlides/notesSlide87.xml"/><Relationship Id="rId3" Type="http://schemas.openxmlformats.org/officeDocument/2006/relationships/slideLayout" Target="../slideLayouts/slideLayout2.xml"/><Relationship Id="rId2" Type="http://schemas.openxmlformats.org/officeDocument/2006/relationships/image" Target="../media/image64.jpeg"/><Relationship Id="rId1" Type="http://schemas.openxmlformats.org/officeDocument/2006/relationships/image" Target="../media/image33.png"/></Relationships>
</file>

<file path=ppt/slides/_rels/slide108.xml.rels><?xml version="1.0" encoding="UTF-8" standalone="yes"?>
<Relationships xmlns="http://schemas.openxmlformats.org/package/2006/relationships"><Relationship Id="rId6" Type="http://schemas.openxmlformats.org/officeDocument/2006/relationships/notesSlide" Target="../notesSlides/notesSlide88.xml"/><Relationship Id="rId5" Type="http://schemas.openxmlformats.org/officeDocument/2006/relationships/slideLayout" Target="../slideLayouts/slideLayout2.xml"/><Relationship Id="rId4" Type="http://schemas.openxmlformats.org/officeDocument/2006/relationships/image" Target="../media/image64.jpeg"/><Relationship Id="rId3" Type="http://schemas.openxmlformats.org/officeDocument/2006/relationships/image" Target="../media/image16.jpeg"/><Relationship Id="rId2" Type="http://schemas.openxmlformats.org/officeDocument/2006/relationships/slide" Target="slide81.xml"/><Relationship Id="rId1" Type="http://schemas.openxmlformats.org/officeDocument/2006/relationships/image" Target="../media/image33.png"/></Relationships>
</file>

<file path=ppt/slides/_rels/slide109.xml.rels><?xml version="1.0" encoding="UTF-8" standalone="yes"?>
<Relationships xmlns="http://schemas.openxmlformats.org/package/2006/relationships"><Relationship Id="rId9" Type="http://schemas.openxmlformats.org/officeDocument/2006/relationships/notesSlide" Target="../notesSlides/notesSlide89.xml"/><Relationship Id="rId8" Type="http://schemas.openxmlformats.org/officeDocument/2006/relationships/slideLayout" Target="../slideLayouts/slideLayout2.xml"/><Relationship Id="rId7" Type="http://schemas.openxmlformats.org/officeDocument/2006/relationships/image" Target="../media/image67.jpeg"/><Relationship Id="rId6" Type="http://schemas.openxmlformats.org/officeDocument/2006/relationships/slide" Target="slide112.xml"/><Relationship Id="rId5" Type="http://schemas.openxmlformats.org/officeDocument/2006/relationships/image" Target="../media/image16.jpeg"/><Relationship Id="rId4" Type="http://schemas.openxmlformats.org/officeDocument/2006/relationships/slide" Target="slide4.xml"/><Relationship Id="rId3" Type="http://schemas.openxmlformats.org/officeDocument/2006/relationships/slide" Target="slide110.xml"/><Relationship Id="rId2" Type="http://schemas.openxmlformats.org/officeDocument/2006/relationships/image" Target="../media/image66.png"/><Relationship Id="rId1" Type="http://schemas.openxmlformats.org/officeDocument/2006/relationships/image" Target="../media/image65.png"/></Relationships>
</file>

<file path=ppt/slides/_rels/slide11.xml.rels><?xml version="1.0" encoding="UTF-8" standalone="yes"?>
<Relationships xmlns="http://schemas.openxmlformats.org/package/2006/relationships"><Relationship Id="rId7" Type="http://schemas.openxmlformats.org/officeDocument/2006/relationships/notesSlide" Target="../notesSlides/notesSlide7.xml"/><Relationship Id="rId6" Type="http://schemas.openxmlformats.org/officeDocument/2006/relationships/slideLayout" Target="../slideLayouts/slideLayout2.xml"/><Relationship Id="rId5" Type="http://schemas.openxmlformats.org/officeDocument/2006/relationships/image" Target="../media/image20.png"/><Relationship Id="rId4" Type="http://schemas.microsoft.com/office/2007/relationships/media" Target="file:///C:\Documents%20and%20Settings\hanyunong.FLTRP\&#26700;&#38754;\B3U4\Unit%204%20Section%20A\15%20Unit%204%20Pre-reading%20activities.mp3" TargetMode="External"/><Relationship Id="rId3" Type="http://schemas.openxmlformats.org/officeDocument/2006/relationships/audio" Target="file:///C:\Documents%20and%20Settings\hanyunong.FLTRP\&#26700;&#38754;\B3U4\Unit%204%20Section%20A\15%20Unit%204%20Pre-reading%20activities.mp3" TargetMode="External"/><Relationship Id="rId2" Type="http://schemas.openxmlformats.org/officeDocument/2006/relationships/image" Target="../media/image19.jpeg"/><Relationship Id="rId1" Type="http://schemas.openxmlformats.org/officeDocument/2006/relationships/image" Target="../media/image18.jpeg"/></Relationships>
</file>

<file path=ppt/slides/_rels/slide110.xml.rels><?xml version="1.0" encoding="UTF-8" standalone="yes"?>
<Relationships xmlns="http://schemas.openxmlformats.org/package/2006/relationships"><Relationship Id="rId3" Type="http://schemas.openxmlformats.org/officeDocument/2006/relationships/notesSlide" Target="../notesSlides/notesSlide90.xml"/><Relationship Id="rId2" Type="http://schemas.openxmlformats.org/officeDocument/2006/relationships/slideLayout" Target="../slideLayouts/slideLayout7.xml"/><Relationship Id="rId1" Type="http://schemas.openxmlformats.org/officeDocument/2006/relationships/image" Target="../media/image68.jpeg"/></Relationships>
</file>

<file path=ppt/slides/_rels/slide111.xml.rels><?xml version="1.0" encoding="UTF-8" standalone="yes"?>
<Relationships xmlns="http://schemas.openxmlformats.org/package/2006/relationships"><Relationship Id="rId5" Type="http://schemas.openxmlformats.org/officeDocument/2006/relationships/notesSlide" Target="../notesSlides/notesSlide91.xml"/><Relationship Id="rId4" Type="http://schemas.openxmlformats.org/officeDocument/2006/relationships/slideLayout" Target="../slideLayouts/slideLayout7.xml"/><Relationship Id="rId3" Type="http://schemas.openxmlformats.org/officeDocument/2006/relationships/image" Target="../media/image68.jpeg"/><Relationship Id="rId2" Type="http://schemas.openxmlformats.org/officeDocument/2006/relationships/image" Target="../media/image16.jpeg"/><Relationship Id="rId1" Type="http://schemas.openxmlformats.org/officeDocument/2006/relationships/slide" Target="slide109.xml"/></Relationships>
</file>

<file path=ppt/slides/_rels/slide112.xml.rels><?xml version="1.0" encoding="UTF-8" standalone="yes"?>
<Relationships xmlns="http://schemas.openxmlformats.org/package/2006/relationships"><Relationship Id="rId3" Type="http://schemas.openxmlformats.org/officeDocument/2006/relationships/notesSlide" Target="../notesSlides/notesSlide92.xml"/><Relationship Id="rId2" Type="http://schemas.openxmlformats.org/officeDocument/2006/relationships/slideLayout" Target="../slideLayouts/slideLayout7.xml"/><Relationship Id="rId1" Type="http://schemas.openxmlformats.org/officeDocument/2006/relationships/image" Target="../media/image69.jpeg"/></Relationships>
</file>

<file path=ppt/slides/_rels/slide11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72.jpeg"/><Relationship Id="rId2" Type="http://schemas.openxmlformats.org/officeDocument/2006/relationships/image" Target="../media/image71.jpeg"/><Relationship Id="rId1" Type="http://schemas.openxmlformats.org/officeDocument/2006/relationships/image" Target="../media/image70.jpeg"/></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2.xml"/><Relationship Id="rId2" Type="http://schemas.openxmlformats.org/officeDocument/2006/relationships/image" Target="../media/image18.jpeg"/><Relationship Id="rId1" Type="http://schemas.openxmlformats.org/officeDocument/2006/relationships/image" Target="../media/image21.jpeg"/></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2.xml"/><Relationship Id="rId2" Type="http://schemas.openxmlformats.org/officeDocument/2006/relationships/image" Target="../media/image18.jpeg"/><Relationship Id="rId1" Type="http://schemas.openxmlformats.org/officeDocument/2006/relationships/image" Target="../media/image21.jpeg"/></Relationships>
</file>

<file path=ppt/slides/_rels/slide14.xml.rels><?xml version="1.0" encoding="UTF-8" standalone="yes"?>
<Relationships xmlns="http://schemas.openxmlformats.org/package/2006/relationships"><Relationship Id="rId7" Type="http://schemas.openxmlformats.org/officeDocument/2006/relationships/notesSlide" Target="../notesSlides/notesSlide10.xml"/><Relationship Id="rId6" Type="http://schemas.openxmlformats.org/officeDocument/2006/relationships/slideLayout" Target="../slideLayouts/slideLayout2.xml"/><Relationship Id="rId5" Type="http://schemas.openxmlformats.org/officeDocument/2006/relationships/image" Target="../media/image20.png"/><Relationship Id="rId4" Type="http://schemas.microsoft.com/office/2007/relationships/media" Target="file:///C:\Documents%20and%20Settings\hanyunong.FLTRP\&#26700;&#38754;\B3U4\Unit%204%20Section%20A\C1.mp3" TargetMode="External"/><Relationship Id="rId3" Type="http://schemas.openxmlformats.org/officeDocument/2006/relationships/audio" Target="file:///C:\Documents%20and%20Settings\hanyunong.FLTRP\&#26700;&#38754;\B3U4\Unit%204%20Section%20A\C1.mp3" TargetMode="External"/><Relationship Id="rId2" Type="http://schemas.openxmlformats.org/officeDocument/2006/relationships/image" Target="../media/image23.jpeg"/><Relationship Id="rId1" Type="http://schemas.openxmlformats.org/officeDocument/2006/relationships/image" Target="../media/image22.png"/></Relationships>
</file>

<file path=ppt/slides/_rels/slide15.xml.rels><?xml version="1.0" encoding="UTF-8" standalone="yes"?>
<Relationships xmlns="http://schemas.openxmlformats.org/package/2006/relationships"><Relationship Id="rId7" Type="http://schemas.openxmlformats.org/officeDocument/2006/relationships/notesSlide" Target="../notesSlides/notesSlide11.xml"/><Relationship Id="rId6" Type="http://schemas.openxmlformats.org/officeDocument/2006/relationships/slideLayout" Target="../slideLayouts/slideLayout2.xml"/><Relationship Id="rId5" Type="http://schemas.openxmlformats.org/officeDocument/2006/relationships/image" Target="../media/image20.png"/><Relationship Id="rId4" Type="http://schemas.microsoft.com/office/2007/relationships/media" Target="file:///C:\Documents%20and%20Settings\hanyunong.FLTRP\&#26700;&#38754;\B3U4\Unit%204%20Section%20A\C2.mp3" TargetMode="External"/><Relationship Id="rId3" Type="http://schemas.openxmlformats.org/officeDocument/2006/relationships/audio" Target="file:///C:\Documents%20and%20Settings\hanyunong.FLTRP\&#26700;&#38754;\B3U4\Unit%204%20Section%20A\C2.mp3" TargetMode="External"/><Relationship Id="rId2" Type="http://schemas.openxmlformats.org/officeDocument/2006/relationships/image" Target="../media/image23.jpeg"/><Relationship Id="rId1" Type="http://schemas.openxmlformats.org/officeDocument/2006/relationships/image" Target="../media/image22.png"/></Relationships>
</file>

<file path=ppt/slides/_rels/slide16.xml.rels><?xml version="1.0" encoding="UTF-8" standalone="yes"?>
<Relationships xmlns="http://schemas.openxmlformats.org/package/2006/relationships"><Relationship Id="rId9" Type="http://schemas.openxmlformats.org/officeDocument/2006/relationships/notesSlide" Target="../notesSlides/notesSlide12.xml"/><Relationship Id="rId8" Type="http://schemas.openxmlformats.org/officeDocument/2006/relationships/slideLayout" Target="../slideLayouts/slideLayout2.xml"/><Relationship Id="rId7" Type="http://schemas.openxmlformats.org/officeDocument/2006/relationships/image" Target="../media/image20.png"/><Relationship Id="rId6" Type="http://schemas.microsoft.com/office/2007/relationships/media" Target="file:///C:\Documents%20and%20Settings\hanyunong.FLTRP\&#26700;&#38754;\B3U4\Unit%204%20Section%20A\C3.mp3" TargetMode="External"/><Relationship Id="rId5" Type="http://schemas.openxmlformats.org/officeDocument/2006/relationships/audio" Target="file:///C:\Documents%20and%20Settings\hanyunong.FLTRP\&#26700;&#38754;\B3U4\Unit%204%20Section%20A\C3.mp3" TargetMode="External"/><Relationship Id="rId4" Type="http://schemas.openxmlformats.org/officeDocument/2006/relationships/image" Target="../media/image23.jpeg"/><Relationship Id="rId3" Type="http://schemas.openxmlformats.org/officeDocument/2006/relationships/image" Target="../media/image16.jpeg"/><Relationship Id="rId2" Type="http://schemas.openxmlformats.org/officeDocument/2006/relationships/slide" Target="slide5.xml"/><Relationship Id="rId1" Type="http://schemas.openxmlformats.org/officeDocument/2006/relationships/image" Target="../media/image22.png"/></Relationships>
</file>

<file path=ppt/slides/_rels/slide17.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25.png"/><Relationship Id="rId7" Type="http://schemas.openxmlformats.org/officeDocument/2006/relationships/image" Target="../media/image16.jpeg"/><Relationship Id="rId6" Type="http://schemas.openxmlformats.org/officeDocument/2006/relationships/slide" Target="slide5.xml"/><Relationship Id="rId5" Type="http://schemas.openxmlformats.org/officeDocument/2006/relationships/slide" Target="slide18.xml"/><Relationship Id="rId4" Type="http://schemas.openxmlformats.org/officeDocument/2006/relationships/slide" Target="slide20.xml"/><Relationship Id="rId3" Type="http://schemas.openxmlformats.org/officeDocument/2006/relationships/slide" Target="slide19.xml"/><Relationship Id="rId2" Type="http://schemas.openxmlformats.org/officeDocument/2006/relationships/image" Target="../media/image24.png"/><Relationship Id="rId10" Type="http://schemas.openxmlformats.org/officeDocument/2006/relationships/notesSlide" Target="../notesSlides/notesSlide13.xml"/><Relationship Id="rId1" Type="http://schemas.openxmlformats.org/officeDocument/2006/relationships/slide" Target="slide13.xml"/></Relationships>
</file>

<file path=ppt/slides/_rels/slide18.xml.rels><?xml version="1.0" encoding="UTF-8" standalone="yes"?>
<Relationships xmlns="http://schemas.openxmlformats.org/package/2006/relationships"><Relationship Id="rId6" Type="http://schemas.openxmlformats.org/officeDocument/2006/relationships/notesSlide" Target="../notesSlides/notesSlide14.xml"/><Relationship Id="rId5" Type="http://schemas.openxmlformats.org/officeDocument/2006/relationships/slideLayout" Target="../slideLayouts/slideLayout2.xml"/><Relationship Id="rId4" Type="http://schemas.openxmlformats.org/officeDocument/2006/relationships/image" Target="../media/image25.png"/><Relationship Id="rId3" Type="http://schemas.openxmlformats.org/officeDocument/2006/relationships/image" Target="../media/image16.jpeg"/><Relationship Id="rId2" Type="http://schemas.openxmlformats.org/officeDocument/2006/relationships/slide" Target="slide17.xml"/><Relationship Id="rId1" Type="http://schemas.openxmlformats.org/officeDocument/2006/relationships/image" Target="../media/image21.jpeg"/></Relationships>
</file>

<file path=ppt/slides/_rels/slide19.xml.rels><?xml version="1.0" encoding="UTF-8" standalone="yes"?>
<Relationships xmlns="http://schemas.openxmlformats.org/package/2006/relationships"><Relationship Id="rId6" Type="http://schemas.openxmlformats.org/officeDocument/2006/relationships/notesSlide" Target="../notesSlides/notesSlide15.xml"/><Relationship Id="rId5" Type="http://schemas.openxmlformats.org/officeDocument/2006/relationships/slideLayout" Target="../slideLayouts/slideLayout2.xml"/><Relationship Id="rId4" Type="http://schemas.openxmlformats.org/officeDocument/2006/relationships/image" Target="../media/image25.png"/><Relationship Id="rId3" Type="http://schemas.openxmlformats.org/officeDocument/2006/relationships/image" Target="../media/image16.jpeg"/><Relationship Id="rId2" Type="http://schemas.openxmlformats.org/officeDocument/2006/relationships/slide" Target="slide17.xml"/><Relationship Id="rId1" Type="http://schemas.openxmlformats.org/officeDocument/2006/relationships/image" Target="../media/image21.jpeg"/></Relationships>
</file>

<file path=ppt/slides/_rels/slide2.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7.xml"/><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image" Target="../media/image1.png"/></Relationships>
</file>

<file path=ppt/slides/_rels/slide20.xml.rels><?xml version="1.0" encoding="UTF-8" standalone="yes"?>
<Relationships xmlns="http://schemas.openxmlformats.org/package/2006/relationships"><Relationship Id="rId6" Type="http://schemas.openxmlformats.org/officeDocument/2006/relationships/notesSlide" Target="../notesSlides/notesSlide16.xml"/><Relationship Id="rId5" Type="http://schemas.openxmlformats.org/officeDocument/2006/relationships/slideLayout" Target="../slideLayouts/slideLayout2.xml"/><Relationship Id="rId4" Type="http://schemas.openxmlformats.org/officeDocument/2006/relationships/image" Target="../media/image25.png"/><Relationship Id="rId3" Type="http://schemas.openxmlformats.org/officeDocument/2006/relationships/image" Target="../media/image16.jpeg"/><Relationship Id="rId2" Type="http://schemas.openxmlformats.org/officeDocument/2006/relationships/slide" Target="slide17.xml"/><Relationship Id="rId1" Type="http://schemas.openxmlformats.org/officeDocument/2006/relationships/image" Target="../media/image21.jpeg"/></Relationships>
</file>

<file path=ppt/slides/_rels/slide21.xml.rels><?xml version="1.0" encoding="UTF-8" standalone="yes"?>
<Relationships xmlns="http://schemas.openxmlformats.org/package/2006/relationships"><Relationship Id="rId9" Type="http://schemas.openxmlformats.org/officeDocument/2006/relationships/image" Target="../media/image27.jpeg"/><Relationship Id="rId8" Type="http://schemas.openxmlformats.org/officeDocument/2006/relationships/image" Target="../media/image12.png"/><Relationship Id="rId7" Type="http://schemas.openxmlformats.org/officeDocument/2006/relationships/slide" Target="slide13.xml"/><Relationship Id="rId6" Type="http://schemas.openxmlformats.org/officeDocument/2006/relationships/image" Target="../media/image16.jpeg"/><Relationship Id="rId5" Type="http://schemas.openxmlformats.org/officeDocument/2006/relationships/slide" Target="slide4.xml"/><Relationship Id="rId4" Type="http://schemas.openxmlformats.org/officeDocument/2006/relationships/slide" Target="slide71.xml"/><Relationship Id="rId3" Type="http://schemas.openxmlformats.org/officeDocument/2006/relationships/slide" Target="slide48.xml"/><Relationship Id="rId2" Type="http://schemas.openxmlformats.org/officeDocument/2006/relationships/slide" Target="slide22.xml"/><Relationship Id="rId11" Type="http://schemas.openxmlformats.org/officeDocument/2006/relationships/notesSlide" Target="../notesSlides/notesSlide17.xml"/><Relationship Id="rId10" Type="http://schemas.openxmlformats.org/officeDocument/2006/relationships/slideLayout" Target="../slideLayouts/slideLayout2.xml"/><Relationship Id="rId1" Type="http://schemas.openxmlformats.org/officeDocument/2006/relationships/image" Target="../media/image26.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7.xml"/><Relationship Id="rId1" Type="http://schemas.openxmlformats.org/officeDocument/2006/relationships/image" Target="../media/image28.jpeg"/></Relationships>
</file>

<file path=ppt/slides/_rels/slide23.xml.rels><?xml version="1.0" encoding="UTF-8" standalone="yes"?>
<Relationships xmlns="http://schemas.openxmlformats.org/package/2006/relationships"><Relationship Id="rId5" Type="http://schemas.openxmlformats.org/officeDocument/2006/relationships/notesSlide" Target="../notesSlides/notesSlide19.xml"/><Relationship Id="rId4" Type="http://schemas.openxmlformats.org/officeDocument/2006/relationships/slideLayout" Target="../slideLayouts/slideLayout7.xml"/><Relationship Id="rId3" Type="http://schemas.openxmlformats.org/officeDocument/2006/relationships/image" Target="../media/image28.jpeg"/><Relationship Id="rId2" Type="http://schemas.openxmlformats.org/officeDocument/2006/relationships/slide" Target="slide6.xml"/><Relationship Id="rId1" Type="http://schemas.openxmlformats.org/officeDocument/2006/relationships/image" Target="../media/image29.png"/></Relationships>
</file>

<file path=ppt/slides/_rels/slide24.xml.rels><?xml version="1.0" encoding="UTF-8" standalone="yes"?>
<Relationships xmlns="http://schemas.openxmlformats.org/package/2006/relationships"><Relationship Id="rId5" Type="http://schemas.openxmlformats.org/officeDocument/2006/relationships/notesSlide" Target="../notesSlides/notesSlide20.xml"/><Relationship Id="rId4" Type="http://schemas.openxmlformats.org/officeDocument/2006/relationships/slideLayout" Target="../slideLayouts/slideLayout7.xml"/><Relationship Id="rId3" Type="http://schemas.openxmlformats.org/officeDocument/2006/relationships/image" Target="../media/image28.jpeg"/><Relationship Id="rId2" Type="http://schemas.openxmlformats.org/officeDocument/2006/relationships/slide" Target="slide6.xml"/><Relationship Id="rId1" Type="http://schemas.openxmlformats.org/officeDocument/2006/relationships/image" Target="../media/image29.png"/></Relationships>
</file>

<file path=ppt/slides/_rels/slide25.xml.rels><?xml version="1.0" encoding="UTF-8" standalone="yes"?>
<Relationships xmlns="http://schemas.openxmlformats.org/package/2006/relationships"><Relationship Id="rId5" Type="http://schemas.openxmlformats.org/officeDocument/2006/relationships/notesSlide" Target="../notesSlides/notesSlide21.xml"/><Relationship Id="rId4" Type="http://schemas.openxmlformats.org/officeDocument/2006/relationships/slideLayout" Target="../slideLayouts/slideLayout7.xml"/><Relationship Id="rId3" Type="http://schemas.openxmlformats.org/officeDocument/2006/relationships/image" Target="../media/image28.jpeg"/><Relationship Id="rId2" Type="http://schemas.openxmlformats.org/officeDocument/2006/relationships/slide" Target="slide6.xml"/><Relationship Id="rId1" Type="http://schemas.openxmlformats.org/officeDocument/2006/relationships/image" Target="../media/image29.png"/></Relationships>
</file>

<file path=ppt/slides/_rels/slide26.xml.rels><?xml version="1.0" encoding="UTF-8" standalone="yes"?>
<Relationships xmlns="http://schemas.openxmlformats.org/package/2006/relationships"><Relationship Id="rId5" Type="http://schemas.openxmlformats.org/officeDocument/2006/relationships/notesSlide" Target="../notesSlides/notesSlide22.xml"/><Relationship Id="rId4" Type="http://schemas.openxmlformats.org/officeDocument/2006/relationships/slideLayout" Target="../slideLayouts/slideLayout7.xml"/><Relationship Id="rId3" Type="http://schemas.openxmlformats.org/officeDocument/2006/relationships/image" Target="../media/image28.jpeg"/><Relationship Id="rId2" Type="http://schemas.openxmlformats.org/officeDocument/2006/relationships/slide" Target="slide6.xml"/><Relationship Id="rId1" Type="http://schemas.openxmlformats.org/officeDocument/2006/relationships/image" Target="../media/image30.png"/></Relationships>
</file>

<file path=ppt/slides/_rels/slide27.xml.rels><?xml version="1.0" encoding="UTF-8" standalone="yes"?>
<Relationships xmlns="http://schemas.openxmlformats.org/package/2006/relationships"><Relationship Id="rId6" Type="http://schemas.openxmlformats.org/officeDocument/2006/relationships/notesSlide" Target="../notesSlides/notesSlide23.xml"/><Relationship Id="rId5" Type="http://schemas.openxmlformats.org/officeDocument/2006/relationships/slideLayout" Target="../slideLayouts/slideLayout7.xml"/><Relationship Id="rId4" Type="http://schemas.openxmlformats.org/officeDocument/2006/relationships/image" Target="../media/image32.jpeg"/><Relationship Id="rId3" Type="http://schemas.openxmlformats.org/officeDocument/2006/relationships/image" Target="../media/image28.jpeg"/><Relationship Id="rId2" Type="http://schemas.openxmlformats.org/officeDocument/2006/relationships/slide" Target="slide6.xml"/><Relationship Id="rId1" Type="http://schemas.openxmlformats.org/officeDocument/2006/relationships/image" Target="../media/image31.png"/></Relationships>
</file>

<file path=ppt/slides/_rels/slide28.xml.rels><?xml version="1.0" encoding="UTF-8" standalone="yes"?>
<Relationships xmlns="http://schemas.openxmlformats.org/package/2006/relationships"><Relationship Id="rId4" Type="http://schemas.openxmlformats.org/officeDocument/2006/relationships/notesSlide" Target="../notesSlides/notesSlide24.xml"/><Relationship Id="rId3" Type="http://schemas.openxmlformats.org/officeDocument/2006/relationships/slideLayout" Target="../slideLayouts/slideLayout7.xml"/><Relationship Id="rId2" Type="http://schemas.openxmlformats.org/officeDocument/2006/relationships/image" Target="../media/image28.jpeg"/><Relationship Id="rId1" Type="http://schemas.openxmlformats.org/officeDocument/2006/relationships/image" Target="../media/image33.png"/></Relationships>
</file>

<file path=ppt/slides/_rels/slide29.xml.rels><?xml version="1.0" encoding="UTF-8" standalone="yes"?>
<Relationships xmlns="http://schemas.openxmlformats.org/package/2006/relationships"><Relationship Id="rId5" Type="http://schemas.openxmlformats.org/officeDocument/2006/relationships/notesSlide" Target="../notesSlides/notesSlide25.xml"/><Relationship Id="rId4" Type="http://schemas.openxmlformats.org/officeDocument/2006/relationships/slideLayout" Target="../slideLayouts/slideLayout7.xml"/><Relationship Id="rId3" Type="http://schemas.openxmlformats.org/officeDocument/2006/relationships/image" Target="../media/image28.jpeg"/><Relationship Id="rId2" Type="http://schemas.openxmlformats.org/officeDocument/2006/relationships/slide" Target="slide6.xml"/><Relationship Id="rId1" Type="http://schemas.openxmlformats.org/officeDocument/2006/relationships/image" Target="../media/image34.png"/></Relationships>
</file>

<file path=ppt/slides/_rels/slide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1.png"/></Relationships>
</file>

<file path=ppt/slides/_rels/slide30.xml.rels><?xml version="1.0" encoding="UTF-8" standalone="yes"?>
<Relationships xmlns="http://schemas.openxmlformats.org/package/2006/relationships"><Relationship Id="rId5" Type="http://schemas.openxmlformats.org/officeDocument/2006/relationships/notesSlide" Target="../notesSlides/notesSlide26.xml"/><Relationship Id="rId4" Type="http://schemas.openxmlformats.org/officeDocument/2006/relationships/slideLayout" Target="../slideLayouts/slideLayout7.xml"/><Relationship Id="rId3" Type="http://schemas.openxmlformats.org/officeDocument/2006/relationships/image" Target="../media/image28.jpeg"/><Relationship Id="rId2" Type="http://schemas.openxmlformats.org/officeDocument/2006/relationships/slide" Target="slide6.xml"/><Relationship Id="rId1" Type="http://schemas.openxmlformats.org/officeDocument/2006/relationships/image" Target="../media/image35.png"/></Relationships>
</file>

<file path=ppt/slides/_rels/slide31.xml.rels><?xml version="1.0" encoding="UTF-8" standalone="yes"?>
<Relationships xmlns="http://schemas.openxmlformats.org/package/2006/relationships"><Relationship Id="rId5" Type="http://schemas.openxmlformats.org/officeDocument/2006/relationships/notesSlide" Target="../notesSlides/notesSlide27.xml"/><Relationship Id="rId4" Type="http://schemas.openxmlformats.org/officeDocument/2006/relationships/slideLayout" Target="../slideLayouts/slideLayout7.xml"/><Relationship Id="rId3" Type="http://schemas.openxmlformats.org/officeDocument/2006/relationships/image" Target="../media/image28.jpeg"/><Relationship Id="rId2" Type="http://schemas.openxmlformats.org/officeDocument/2006/relationships/slide" Target="slide6.xml"/><Relationship Id="rId1" Type="http://schemas.openxmlformats.org/officeDocument/2006/relationships/image" Target="../media/image29.png"/></Relationships>
</file>

<file path=ppt/slides/_rels/slide32.xml.rels><?xml version="1.0" encoding="UTF-8" standalone="yes"?>
<Relationships xmlns="http://schemas.openxmlformats.org/package/2006/relationships"><Relationship Id="rId5" Type="http://schemas.openxmlformats.org/officeDocument/2006/relationships/notesSlide" Target="../notesSlides/notesSlide28.xml"/><Relationship Id="rId4" Type="http://schemas.openxmlformats.org/officeDocument/2006/relationships/slideLayout" Target="../slideLayouts/slideLayout7.xml"/><Relationship Id="rId3" Type="http://schemas.openxmlformats.org/officeDocument/2006/relationships/image" Target="../media/image28.jpeg"/><Relationship Id="rId2" Type="http://schemas.openxmlformats.org/officeDocument/2006/relationships/slide" Target="slide6.xml"/><Relationship Id="rId1" Type="http://schemas.openxmlformats.org/officeDocument/2006/relationships/image" Target="../media/image36.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7.xml"/><Relationship Id="rId1" Type="http://schemas.openxmlformats.org/officeDocument/2006/relationships/image" Target="../media/image28.jpeg"/></Relationships>
</file>

<file path=ppt/slides/_rels/slide34.xml.rels><?xml version="1.0" encoding="UTF-8" standalone="yes"?>
<Relationships xmlns="http://schemas.openxmlformats.org/package/2006/relationships"><Relationship Id="rId5" Type="http://schemas.openxmlformats.org/officeDocument/2006/relationships/notesSlide" Target="../notesSlides/notesSlide30.xml"/><Relationship Id="rId4" Type="http://schemas.openxmlformats.org/officeDocument/2006/relationships/slideLayout" Target="../slideLayouts/slideLayout7.xml"/><Relationship Id="rId3" Type="http://schemas.openxmlformats.org/officeDocument/2006/relationships/image" Target="../media/image28.jpeg"/><Relationship Id="rId2" Type="http://schemas.openxmlformats.org/officeDocument/2006/relationships/slide" Target="slide6.xml"/><Relationship Id="rId1" Type="http://schemas.openxmlformats.org/officeDocument/2006/relationships/image" Target="../media/image37.png"/></Relationships>
</file>

<file path=ppt/slides/_rels/slide35.xml.rels><?xml version="1.0" encoding="UTF-8" standalone="yes"?>
<Relationships xmlns="http://schemas.openxmlformats.org/package/2006/relationships"><Relationship Id="rId4" Type="http://schemas.openxmlformats.org/officeDocument/2006/relationships/notesSlide" Target="../notesSlides/notesSlide31.xml"/><Relationship Id="rId3" Type="http://schemas.openxmlformats.org/officeDocument/2006/relationships/slideLayout" Target="../slideLayouts/slideLayout7.xml"/><Relationship Id="rId2" Type="http://schemas.openxmlformats.org/officeDocument/2006/relationships/image" Target="../media/image28.jpeg"/><Relationship Id="rId1" Type="http://schemas.openxmlformats.org/officeDocument/2006/relationships/image" Target="../media/image33.png"/></Relationships>
</file>

<file path=ppt/slides/_rels/slide36.xml.rels><?xml version="1.0" encoding="UTF-8" standalone="yes"?>
<Relationships xmlns="http://schemas.openxmlformats.org/package/2006/relationships"><Relationship Id="rId5" Type="http://schemas.openxmlformats.org/officeDocument/2006/relationships/notesSlide" Target="../notesSlides/notesSlide32.xml"/><Relationship Id="rId4" Type="http://schemas.openxmlformats.org/officeDocument/2006/relationships/slideLayout" Target="../slideLayouts/slideLayout7.xml"/><Relationship Id="rId3" Type="http://schemas.openxmlformats.org/officeDocument/2006/relationships/themeOverride" Target="../theme/themeOverride1.xml"/><Relationship Id="rId2" Type="http://schemas.openxmlformats.org/officeDocument/2006/relationships/image" Target="../media/image28.jpeg"/><Relationship Id="rId1" Type="http://schemas.openxmlformats.org/officeDocument/2006/relationships/image" Target="../media/image33.png"/></Relationships>
</file>

<file path=ppt/slides/_rels/slide37.xml.rels><?xml version="1.0" encoding="UTF-8" standalone="yes"?>
<Relationships xmlns="http://schemas.openxmlformats.org/package/2006/relationships"><Relationship Id="rId5" Type="http://schemas.openxmlformats.org/officeDocument/2006/relationships/notesSlide" Target="../notesSlides/notesSlide33.xml"/><Relationship Id="rId4" Type="http://schemas.openxmlformats.org/officeDocument/2006/relationships/slideLayout" Target="../slideLayouts/slideLayout7.xml"/><Relationship Id="rId3" Type="http://schemas.openxmlformats.org/officeDocument/2006/relationships/image" Target="../media/image28.jpeg"/><Relationship Id="rId2" Type="http://schemas.openxmlformats.org/officeDocument/2006/relationships/slide" Target="slide6.xml"/><Relationship Id="rId1" Type="http://schemas.openxmlformats.org/officeDocument/2006/relationships/image" Target="../media/image38.png"/></Relationships>
</file>

<file path=ppt/slides/_rels/slide38.xml.rels><?xml version="1.0" encoding="UTF-8" standalone="yes"?>
<Relationships xmlns="http://schemas.openxmlformats.org/package/2006/relationships"><Relationship Id="rId6" Type="http://schemas.openxmlformats.org/officeDocument/2006/relationships/notesSlide" Target="../notesSlides/notesSlide34.xml"/><Relationship Id="rId5" Type="http://schemas.openxmlformats.org/officeDocument/2006/relationships/slideLayout" Target="../slideLayouts/slideLayout7.xml"/><Relationship Id="rId4" Type="http://schemas.openxmlformats.org/officeDocument/2006/relationships/image" Target="../media/image40.png"/><Relationship Id="rId3" Type="http://schemas.openxmlformats.org/officeDocument/2006/relationships/image" Target="../media/image28.jpeg"/><Relationship Id="rId2" Type="http://schemas.openxmlformats.org/officeDocument/2006/relationships/slide" Target="slide6.xml"/><Relationship Id="rId1" Type="http://schemas.openxmlformats.org/officeDocument/2006/relationships/image" Target="../media/image39.png"/></Relationships>
</file>

<file path=ppt/slides/_rels/slide39.xml.rels><?xml version="1.0" encoding="UTF-8" standalone="yes"?>
<Relationships xmlns="http://schemas.openxmlformats.org/package/2006/relationships"><Relationship Id="rId4" Type="http://schemas.openxmlformats.org/officeDocument/2006/relationships/notesSlide" Target="../notesSlides/notesSlide35.xml"/><Relationship Id="rId3" Type="http://schemas.openxmlformats.org/officeDocument/2006/relationships/slideLayout" Target="../slideLayouts/slideLayout7.xml"/><Relationship Id="rId2" Type="http://schemas.openxmlformats.org/officeDocument/2006/relationships/image" Target="../media/image28.jpeg"/><Relationship Id="rId1" Type="http://schemas.openxmlformats.org/officeDocument/2006/relationships/image" Target="../media/image33.png"/></Relationships>
</file>

<file path=ppt/slides/_rels/slide4.xml.rels><?xml version="1.0" encoding="UTF-8" standalone="yes"?>
<Relationships xmlns="http://schemas.openxmlformats.org/package/2006/relationships"><Relationship Id="rId9" Type="http://schemas.openxmlformats.org/officeDocument/2006/relationships/slide" Target="slide5.xml"/><Relationship Id="rId8" Type="http://schemas.openxmlformats.org/officeDocument/2006/relationships/image" Target="../media/image13.png"/><Relationship Id="rId7" Type="http://schemas.openxmlformats.org/officeDocument/2006/relationships/slide" Target="slide4.xml"/><Relationship Id="rId6" Type="http://schemas.openxmlformats.org/officeDocument/2006/relationships/image" Target="../media/image12.png"/><Relationship Id="rId5" Type="http://schemas.openxmlformats.org/officeDocument/2006/relationships/slide" Target="slide13.xml"/><Relationship Id="rId4" Type="http://schemas.openxmlformats.org/officeDocument/2006/relationships/image" Target="../media/image11.png"/><Relationship Id="rId3" Type="http://schemas.openxmlformats.org/officeDocument/2006/relationships/slide" Target="slide81.xml"/><Relationship Id="rId2" Type="http://schemas.openxmlformats.org/officeDocument/2006/relationships/image" Target="../media/image10.png"/><Relationship Id="rId13" Type="http://schemas.openxmlformats.org/officeDocument/2006/relationships/notesSlide" Target="../notesSlides/notesSlide3.xml"/><Relationship Id="rId12" Type="http://schemas.openxmlformats.org/officeDocument/2006/relationships/slideLayout" Target="../slideLayouts/slideLayout2.xml"/><Relationship Id="rId11" Type="http://schemas.openxmlformats.org/officeDocument/2006/relationships/slide" Target="slide109.xml"/><Relationship Id="rId10" Type="http://schemas.openxmlformats.org/officeDocument/2006/relationships/slide" Target="slide21.xml"/><Relationship Id="rId1" Type="http://schemas.openxmlformats.org/officeDocument/2006/relationships/image" Target="../media/image9.jpeg"/></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1.jpe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2.xml"/><Relationship Id="rId1" Type="http://schemas.openxmlformats.org/officeDocument/2006/relationships/image" Target="../media/image41.jpeg"/></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1.jpeg"/></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1.jpeg"/></Relationships>
</file>

<file path=ppt/slides/_rels/slide44.xml.rels><?xml version="1.0" encoding="UTF-8" standalone="yes"?>
<Relationships xmlns="http://schemas.openxmlformats.org/package/2006/relationships"><Relationship Id="rId4" Type="http://schemas.openxmlformats.org/officeDocument/2006/relationships/notesSlide" Target="../notesSlides/notesSlide37.xml"/><Relationship Id="rId3" Type="http://schemas.openxmlformats.org/officeDocument/2006/relationships/slideLayout" Target="../slideLayouts/slideLayout2.xml"/><Relationship Id="rId2" Type="http://schemas.openxmlformats.org/officeDocument/2006/relationships/image" Target="../media/image42.jpeg"/><Relationship Id="rId1" Type="http://schemas.openxmlformats.org/officeDocument/2006/relationships/image" Target="../media/image22.png"/></Relationships>
</file>

<file path=ppt/slides/_rels/slide45.xml.rels><?xml version="1.0" encoding="UTF-8" standalone="yes"?>
<Relationships xmlns="http://schemas.openxmlformats.org/package/2006/relationships"><Relationship Id="rId4" Type="http://schemas.openxmlformats.org/officeDocument/2006/relationships/notesSlide" Target="../notesSlides/notesSlide38.xml"/><Relationship Id="rId3" Type="http://schemas.openxmlformats.org/officeDocument/2006/relationships/slideLayout" Target="../slideLayouts/slideLayout2.xml"/><Relationship Id="rId2" Type="http://schemas.openxmlformats.org/officeDocument/2006/relationships/image" Target="../media/image42.jpeg"/><Relationship Id="rId1" Type="http://schemas.openxmlformats.org/officeDocument/2006/relationships/image" Target="../media/image22.png"/></Relationships>
</file>

<file path=ppt/slides/_rels/slide46.xml.rels><?xml version="1.0" encoding="UTF-8" standalone="yes"?>
<Relationships xmlns="http://schemas.openxmlformats.org/package/2006/relationships"><Relationship Id="rId4" Type="http://schemas.openxmlformats.org/officeDocument/2006/relationships/notesSlide" Target="../notesSlides/notesSlide39.xml"/><Relationship Id="rId3" Type="http://schemas.openxmlformats.org/officeDocument/2006/relationships/slideLayout" Target="../slideLayouts/slideLayout2.xml"/><Relationship Id="rId2" Type="http://schemas.openxmlformats.org/officeDocument/2006/relationships/image" Target="../media/image42.jpeg"/><Relationship Id="rId1" Type="http://schemas.openxmlformats.org/officeDocument/2006/relationships/image" Target="../media/image22.png"/></Relationships>
</file>

<file path=ppt/slides/_rels/slide47.xml.rels><?xml version="1.0" encoding="UTF-8" standalone="yes"?>
<Relationships xmlns="http://schemas.openxmlformats.org/package/2006/relationships"><Relationship Id="rId6" Type="http://schemas.openxmlformats.org/officeDocument/2006/relationships/notesSlide" Target="../notesSlides/notesSlide40.xml"/><Relationship Id="rId5" Type="http://schemas.openxmlformats.org/officeDocument/2006/relationships/slideLayout" Target="../slideLayouts/slideLayout2.xml"/><Relationship Id="rId4" Type="http://schemas.openxmlformats.org/officeDocument/2006/relationships/image" Target="../media/image42.jpeg"/><Relationship Id="rId3" Type="http://schemas.openxmlformats.org/officeDocument/2006/relationships/image" Target="../media/image16.jpeg"/><Relationship Id="rId2" Type="http://schemas.openxmlformats.org/officeDocument/2006/relationships/slide" Target="slide21.xml"/><Relationship Id="rId1" Type="http://schemas.openxmlformats.org/officeDocument/2006/relationships/image" Target="../media/image22.png"/></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2.xml"/><Relationship Id="rId1" Type="http://schemas.openxmlformats.org/officeDocument/2006/relationships/image" Target="../media/image43.jpeg"/></Relationships>
</file>

<file path=ppt/slides/_rels/slide49.xml.rels><?xml version="1.0" encoding="UTF-8" standalone="yes"?>
<Relationships xmlns="http://schemas.openxmlformats.org/package/2006/relationships"><Relationship Id="rId4" Type="http://schemas.openxmlformats.org/officeDocument/2006/relationships/notesSlide" Target="../notesSlides/notesSlide42.xml"/><Relationship Id="rId3" Type="http://schemas.openxmlformats.org/officeDocument/2006/relationships/slideLayout" Target="../slideLayouts/slideLayout2.xml"/><Relationship Id="rId2" Type="http://schemas.openxmlformats.org/officeDocument/2006/relationships/image" Target="../media/image43.jpeg"/><Relationship Id="rId1" Type="http://schemas.openxmlformats.org/officeDocument/2006/relationships/image" Target="../media/image44.png"/></Relationships>
</file>

<file path=ppt/slides/_rels/slide5.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16.jpeg"/><Relationship Id="rId7" Type="http://schemas.openxmlformats.org/officeDocument/2006/relationships/slide" Target="slide4.xml"/><Relationship Id="rId6" Type="http://schemas.openxmlformats.org/officeDocument/2006/relationships/slide" Target="slide18.xml"/><Relationship Id="rId5" Type="http://schemas.openxmlformats.org/officeDocument/2006/relationships/slide" Target="slide14.xml"/><Relationship Id="rId4" Type="http://schemas.openxmlformats.org/officeDocument/2006/relationships/slide" Target="slide6.xml"/><Relationship Id="rId3" Type="http://schemas.openxmlformats.org/officeDocument/2006/relationships/image" Target="../media/image15.png"/><Relationship Id="rId2" Type="http://schemas.openxmlformats.org/officeDocument/2006/relationships/image" Target="../media/image13.png"/><Relationship Id="rId1" Type="http://schemas.openxmlformats.org/officeDocument/2006/relationships/image" Target="../media/image14.jpeg"/></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3.jpeg"/><Relationship Id="rId1" Type="http://schemas.openxmlformats.org/officeDocument/2006/relationships/image" Target="../media/image44.png"/></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3.jpeg"/><Relationship Id="rId1" Type="http://schemas.openxmlformats.org/officeDocument/2006/relationships/image" Target="../media/image44.png"/></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3.jpeg"/><Relationship Id="rId1" Type="http://schemas.openxmlformats.org/officeDocument/2006/relationships/image" Target="../media/image44.png"/></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3.jpeg"/><Relationship Id="rId1" Type="http://schemas.openxmlformats.org/officeDocument/2006/relationships/image" Target="../media/image44.png"/></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3.jpeg"/><Relationship Id="rId1" Type="http://schemas.openxmlformats.org/officeDocument/2006/relationships/image" Target="../media/image44.png"/></Relationships>
</file>

<file path=ppt/slides/_rels/slide5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3.jpeg"/><Relationship Id="rId1" Type="http://schemas.openxmlformats.org/officeDocument/2006/relationships/image" Target="../media/image44.png"/></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7.xml"/><Relationship Id="rId1" Type="http://schemas.openxmlformats.org/officeDocument/2006/relationships/image" Target="../media/image45.jpeg"/></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7.xml"/><Relationship Id="rId1" Type="http://schemas.openxmlformats.org/officeDocument/2006/relationships/image" Target="../media/image45.jpeg"/></Relationships>
</file>

<file path=ppt/slides/_rels/slide58.xml.rels><?xml version="1.0" encoding="UTF-8" standalone="yes"?>
<Relationships xmlns="http://schemas.openxmlformats.org/package/2006/relationships"><Relationship Id="rId4" Type="http://schemas.openxmlformats.org/officeDocument/2006/relationships/notesSlide" Target="../notesSlides/notesSlide45.xml"/><Relationship Id="rId3" Type="http://schemas.openxmlformats.org/officeDocument/2006/relationships/slideLayout" Target="../slideLayouts/slideLayout7.xml"/><Relationship Id="rId2" Type="http://schemas.openxmlformats.org/officeDocument/2006/relationships/image" Target="../media/image45.jpeg"/><Relationship Id="rId1" Type="http://schemas.openxmlformats.org/officeDocument/2006/relationships/image" Target="../media/image46.jpeg"/></Relationships>
</file>

<file path=ppt/slides/_rels/slide5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5.jpeg"/><Relationship Id="rId1" Type="http://schemas.openxmlformats.org/officeDocument/2006/relationships/image" Target="../media/image44.png"/></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2.xml"/><Relationship Id="rId2" Type="http://schemas.openxmlformats.org/officeDocument/2006/relationships/image" Target="../media/image15.png"/><Relationship Id="rId1" Type="http://schemas.openxmlformats.org/officeDocument/2006/relationships/image" Target="../media/image17.jpeg"/></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7.xml"/><Relationship Id="rId1" Type="http://schemas.openxmlformats.org/officeDocument/2006/relationships/image" Target="../media/image45.jpeg"/></Relationships>
</file>

<file path=ppt/slides/_rels/slide61.xml.rels><?xml version="1.0" encoding="UTF-8" standalone="yes"?>
<Relationships xmlns="http://schemas.openxmlformats.org/package/2006/relationships"><Relationship Id="rId4" Type="http://schemas.openxmlformats.org/officeDocument/2006/relationships/notesSlide" Target="../notesSlides/notesSlide47.xml"/><Relationship Id="rId3" Type="http://schemas.openxmlformats.org/officeDocument/2006/relationships/slideLayout" Target="../slideLayouts/slideLayout7.xml"/><Relationship Id="rId2" Type="http://schemas.openxmlformats.org/officeDocument/2006/relationships/image" Target="../media/image45.jpeg"/><Relationship Id="rId1" Type="http://schemas.openxmlformats.org/officeDocument/2006/relationships/image" Target="../media/image46.jpeg"/></Relationships>
</file>

<file path=ppt/slides/_rels/slide6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5.jpeg"/><Relationship Id="rId1" Type="http://schemas.openxmlformats.org/officeDocument/2006/relationships/image" Target="../media/image44.png"/></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7.xml"/><Relationship Id="rId1" Type="http://schemas.openxmlformats.org/officeDocument/2006/relationships/image" Target="../media/image45.jpeg"/></Relationships>
</file>

<file path=ppt/slides/_rels/slide64.xml.rels><?xml version="1.0" encoding="UTF-8" standalone="yes"?>
<Relationships xmlns="http://schemas.openxmlformats.org/package/2006/relationships"><Relationship Id="rId4" Type="http://schemas.openxmlformats.org/officeDocument/2006/relationships/notesSlide" Target="../notesSlides/notesSlide49.xml"/><Relationship Id="rId3" Type="http://schemas.openxmlformats.org/officeDocument/2006/relationships/slideLayout" Target="../slideLayouts/slideLayout7.xml"/><Relationship Id="rId2" Type="http://schemas.openxmlformats.org/officeDocument/2006/relationships/image" Target="../media/image45.jpeg"/><Relationship Id="rId1" Type="http://schemas.openxmlformats.org/officeDocument/2006/relationships/image" Target="../media/image46.jpeg"/></Relationships>
</file>

<file path=ppt/slides/_rels/slide6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5.jpeg"/><Relationship Id="rId1" Type="http://schemas.openxmlformats.org/officeDocument/2006/relationships/image" Target="../media/image44.png"/></Relationships>
</file>

<file path=ppt/slides/_rels/slide66.xml.rels><?xml version="1.0" encoding="UTF-8" standalone="yes"?>
<Relationships xmlns="http://schemas.openxmlformats.org/package/2006/relationships"><Relationship Id="rId5" Type="http://schemas.openxmlformats.org/officeDocument/2006/relationships/notesSlide" Target="../notesSlides/notesSlide50.xml"/><Relationship Id="rId4" Type="http://schemas.openxmlformats.org/officeDocument/2006/relationships/slideLayout" Target="../slideLayouts/slideLayout13.xml"/><Relationship Id="rId3" Type="http://schemas.openxmlformats.org/officeDocument/2006/relationships/image" Target="../media/image49.jpeg"/><Relationship Id="rId2" Type="http://schemas.openxmlformats.org/officeDocument/2006/relationships/image" Target="../media/image48.jpeg"/><Relationship Id="rId1" Type="http://schemas.openxmlformats.org/officeDocument/2006/relationships/image" Target="../media/image47.jpeg"/></Relationships>
</file>

<file path=ppt/slides/_rels/slide67.xml.rels><?xml version="1.0" encoding="UTF-8" standalone="yes"?>
<Relationships xmlns="http://schemas.openxmlformats.org/package/2006/relationships"><Relationship Id="rId5" Type="http://schemas.openxmlformats.org/officeDocument/2006/relationships/notesSlide" Target="../notesSlides/notesSlide51.xml"/><Relationship Id="rId4" Type="http://schemas.openxmlformats.org/officeDocument/2006/relationships/slideLayout" Target="../slideLayouts/slideLayout13.xml"/><Relationship Id="rId3" Type="http://schemas.openxmlformats.org/officeDocument/2006/relationships/image" Target="../media/image49.jpeg"/><Relationship Id="rId2" Type="http://schemas.openxmlformats.org/officeDocument/2006/relationships/image" Target="../media/image48.jpeg"/><Relationship Id="rId1" Type="http://schemas.openxmlformats.org/officeDocument/2006/relationships/image" Target="../media/image47.jpeg"/></Relationships>
</file>

<file path=ppt/slides/_rels/slide68.xml.rels><?xml version="1.0" encoding="UTF-8" standalone="yes"?>
<Relationships xmlns="http://schemas.openxmlformats.org/package/2006/relationships"><Relationship Id="rId5" Type="http://schemas.openxmlformats.org/officeDocument/2006/relationships/notesSlide" Target="../notesSlides/notesSlide52.xml"/><Relationship Id="rId4" Type="http://schemas.openxmlformats.org/officeDocument/2006/relationships/slideLayout" Target="../slideLayouts/slideLayout13.xml"/><Relationship Id="rId3" Type="http://schemas.openxmlformats.org/officeDocument/2006/relationships/image" Target="../media/image49.jpeg"/><Relationship Id="rId2" Type="http://schemas.openxmlformats.org/officeDocument/2006/relationships/image" Target="../media/image48.jpeg"/><Relationship Id="rId1" Type="http://schemas.openxmlformats.org/officeDocument/2006/relationships/image" Target="../media/image47.jpeg"/></Relationships>
</file>

<file path=ppt/slides/_rels/slide69.xml.rels><?xml version="1.0" encoding="UTF-8" standalone="yes"?>
<Relationships xmlns="http://schemas.openxmlformats.org/package/2006/relationships"><Relationship Id="rId7" Type="http://schemas.openxmlformats.org/officeDocument/2006/relationships/notesSlide" Target="../notesSlides/notesSlide53.xml"/><Relationship Id="rId6" Type="http://schemas.openxmlformats.org/officeDocument/2006/relationships/slideLayout" Target="../slideLayouts/slideLayout13.xml"/><Relationship Id="rId5" Type="http://schemas.openxmlformats.org/officeDocument/2006/relationships/image" Target="../media/image49.jpeg"/><Relationship Id="rId4" Type="http://schemas.openxmlformats.org/officeDocument/2006/relationships/image" Target="../media/image48.jpeg"/><Relationship Id="rId3" Type="http://schemas.openxmlformats.org/officeDocument/2006/relationships/image" Target="../media/image16.jpeg"/><Relationship Id="rId2" Type="http://schemas.openxmlformats.org/officeDocument/2006/relationships/slide" Target="slide21.xml"/><Relationship Id="rId1" Type="http://schemas.openxmlformats.org/officeDocument/2006/relationships/image" Target="../media/image47.jpeg"/></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2.xml"/><Relationship Id="rId2" Type="http://schemas.openxmlformats.org/officeDocument/2006/relationships/image" Target="../media/image15.png"/><Relationship Id="rId1" Type="http://schemas.openxmlformats.org/officeDocument/2006/relationships/image" Target="../media/image17.jpeg"/></Relationships>
</file>

<file path=ppt/slides/_rels/slide70.xml.rels><?xml version="1.0" encoding="UTF-8" standalone="yes"?>
<Relationships xmlns="http://schemas.openxmlformats.org/package/2006/relationships"><Relationship Id="rId7" Type="http://schemas.openxmlformats.org/officeDocument/2006/relationships/notesSlide" Target="../notesSlides/notesSlide54.xml"/><Relationship Id="rId6" Type="http://schemas.openxmlformats.org/officeDocument/2006/relationships/slideLayout" Target="../slideLayouts/slideLayout13.xml"/><Relationship Id="rId5" Type="http://schemas.openxmlformats.org/officeDocument/2006/relationships/image" Target="../media/image49.jpeg"/><Relationship Id="rId4" Type="http://schemas.openxmlformats.org/officeDocument/2006/relationships/image" Target="../media/image48.jpeg"/><Relationship Id="rId3" Type="http://schemas.openxmlformats.org/officeDocument/2006/relationships/image" Target="../media/image16.jpeg"/><Relationship Id="rId2" Type="http://schemas.openxmlformats.org/officeDocument/2006/relationships/slide" Target="slide21.xml"/><Relationship Id="rId1" Type="http://schemas.openxmlformats.org/officeDocument/2006/relationships/image" Target="../media/image47.jpeg"/></Relationships>
</file>

<file path=ppt/slides/_rels/slide71.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image" Target="../media/image51.jpeg"/><Relationship Id="rId6" Type="http://schemas.openxmlformats.org/officeDocument/2006/relationships/image" Target="../media/image16.jpeg"/><Relationship Id="rId5" Type="http://schemas.openxmlformats.org/officeDocument/2006/relationships/slide" Target="slide21.xml"/><Relationship Id="rId4" Type="http://schemas.openxmlformats.org/officeDocument/2006/relationships/slide" Target="slide75.xml"/><Relationship Id="rId3" Type="http://schemas.openxmlformats.org/officeDocument/2006/relationships/slide" Target="slide72.xml"/><Relationship Id="rId2" Type="http://schemas.openxmlformats.org/officeDocument/2006/relationships/image" Target="../media/image50.png"/><Relationship Id="rId1" Type="http://schemas.openxmlformats.org/officeDocument/2006/relationships/slide" Target="slide73.xml"/></Relationships>
</file>

<file path=ppt/slides/_rels/slide72.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51.jpeg"/><Relationship Id="rId3" Type="http://schemas.openxmlformats.org/officeDocument/2006/relationships/image" Target="../media/image16.jpeg"/><Relationship Id="rId2" Type="http://schemas.openxmlformats.org/officeDocument/2006/relationships/slide" Target="slide71.xml"/><Relationship Id="rId1" Type="http://schemas.openxmlformats.org/officeDocument/2006/relationships/image" Target="../media/image52.jpeg"/></Relationships>
</file>

<file path=ppt/slides/_rels/slide73.xml.rels><?xml version="1.0" encoding="UTF-8" standalone="yes"?>
<Relationships xmlns="http://schemas.openxmlformats.org/package/2006/relationships"><Relationship Id="rId7" Type="http://schemas.openxmlformats.org/officeDocument/2006/relationships/notesSlide" Target="../notesSlides/notesSlide55.xml"/><Relationship Id="rId6" Type="http://schemas.openxmlformats.org/officeDocument/2006/relationships/slideLayout" Target="../slideLayouts/slideLayout2.xml"/><Relationship Id="rId5" Type="http://schemas.openxmlformats.org/officeDocument/2006/relationships/image" Target="../media/image51.jpeg"/><Relationship Id="rId4" Type="http://schemas.openxmlformats.org/officeDocument/2006/relationships/image" Target="../media/image16.jpeg"/><Relationship Id="rId3" Type="http://schemas.openxmlformats.org/officeDocument/2006/relationships/slide" Target="slide71.xml"/><Relationship Id="rId2" Type="http://schemas.openxmlformats.org/officeDocument/2006/relationships/slide" Target="slide6.xml"/><Relationship Id="rId1" Type="http://schemas.openxmlformats.org/officeDocument/2006/relationships/image" Target="../media/image52.jpeg"/></Relationships>
</file>

<file path=ppt/slides/_rels/slide74.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51.jpeg"/><Relationship Id="rId3" Type="http://schemas.openxmlformats.org/officeDocument/2006/relationships/image" Target="../media/image16.jpeg"/><Relationship Id="rId2" Type="http://schemas.openxmlformats.org/officeDocument/2006/relationships/slide" Target="slide71.xml"/><Relationship Id="rId1" Type="http://schemas.openxmlformats.org/officeDocument/2006/relationships/image" Target="../media/image52.jpeg"/></Relationships>
</file>

<file path=ppt/slides/_rels/slide75.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51.jpeg"/><Relationship Id="rId3" Type="http://schemas.openxmlformats.org/officeDocument/2006/relationships/image" Target="../media/image16.jpeg"/><Relationship Id="rId2" Type="http://schemas.openxmlformats.org/officeDocument/2006/relationships/slide" Target="slide71.xml"/><Relationship Id="rId1" Type="http://schemas.openxmlformats.org/officeDocument/2006/relationships/image" Target="../media/image52.jpeg"/></Relationships>
</file>

<file path=ppt/slides/_rels/slide76.xml.rels><?xml version="1.0" encoding="UTF-8" standalone="yes"?>
<Relationships xmlns="http://schemas.openxmlformats.org/package/2006/relationships"><Relationship Id="rId4" Type="http://schemas.openxmlformats.org/officeDocument/2006/relationships/notesSlide" Target="../notesSlides/notesSlide56.xml"/><Relationship Id="rId3" Type="http://schemas.openxmlformats.org/officeDocument/2006/relationships/slideLayout" Target="../slideLayouts/slideLayout2.xml"/><Relationship Id="rId2" Type="http://schemas.openxmlformats.org/officeDocument/2006/relationships/image" Target="../media/image53.jpeg"/><Relationship Id="rId1" Type="http://schemas.openxmlformats.org/officeDocument/2006/relationships/image" Target="../media/image52.jpeg"/></Relationships>
</file>

<file path=ppt/slides/_rels/slide77.xml.rels><?xml version="1.0" encoding="UTF-8" standalone="yes"?>
<Relationships xmlns="http://schemas.openxmlformats.org/package/2006/relationships"><Relationship Id="rId4" Type="http://schemas.openxmlformats.org/officeDocument/2006/relationships/notesSlide" Target="../notesSlides/notesSlide57.xml"/><Relationship Id="rId3" Type="http://schemas.openxmlformats.org/officeDocument/2006/relationships/slideLayout" Target="../slideLayouts/slideLayout2.xml"/><Relationship Id="rId2" Type="http://schemas.openxmlformats.org/officeDocument/2006/relationships/image" Target="../media/image53.jpeg"/><Relationship Id="rId1" Type="http://schemas.openxmlformats.org/officeDocument/2006/relationships/image" Target="../media/image52.jpeg"/></Relationships>
</file>

<file path=ppt/slides/_rels/slide78.xml.rels><?xml version="1.0" encoding="UTF-8" standalone="yes"?>
<Relationships xmlns="http://schemas.openxmlformats.org/package/2006/relationships"><Relationship Id="rId8" Type="http://schemas.openxmlformats.org/officeDocument/2006/relationships/notesSlide" Target="../notesSlides/notesSlide58.xml"/><Relationship Id="rId7" Type="http://schemas.openxmlformats.org/officeDocument/2006/relationships/slideLayout" Target="../slideLayouts/slideLayout2.xml"/><Relationship Id="rId6" Type="http://schemas.openxmlformats.org/officeDocument/2006/relationships/image" Target="../media/image57.GIF"/><Relationship Id="rId5" Type="http://schemas.openxmlformats.org/officeDocument/2006/relationships/hyperlink" Target="Traveling%20Light%20&#20013;&#33521;&#23383;&#24149;_&#26631;&#28165;.avi" TargetMode="External"/><Relationship Id="rId4" Type="http://schemas.openxmlformats.org/officeDocument/2006/relationships/image" Target="../media/image56.jpeg"/><Relationship Id="rId3" Type="http://schemas.openxmlformats.org/officeDocument/2006/relationships/image" Target="../media/image55.png"/><Relationship Id="rId2" Type="http://schemas.openxmlformats.org/officeDocument/2006/relationships/slide" Target="slide79.xml"/><Relationship Id="rId1" Type="http://schemas.openxmlformats.org/officeDocument/2006/relationships/image" Target="../media/image54.png"/></Relationships>
</file>

<file path=ppt/slides/_rels/slide79.xml.rels><?xml version="1.0" encoding="UTF-8" standalone="yes"?>
<Relationships xmlns="http://schemas.openxmlformats.org/package/2006/relationships"><Relationship Id="rId4" Type="http://schemas.openxmlformats.org/officeDocument/2006/relationships/notesSlide" Target="../notesSlides/notesSlide59.xml"/><Relationship Id="rId3" Type="http://schemas.openxmlformats.org/officeDocument/2006/relationships/slideLayout" Target="../slideLayouts/slideLayout2.xml"/><Relationship Id="rId2" Type="http://schemas.openxmlformats.org/officeDocument/2006/relationships/image" Target="../media/image56.jpeg"/><Relationship Id="rId1" Type="http://schemas.openxmlformats.org/officeDocument/2006/relationships/image" Target="../media/image58.jpeg"/></Relationships>
</file>

<file path=ppt/slides/_rels/slide8.xml.rels><?xml version="1.0" encoding="UTF-8" standalone="yes"?>
<Relationships xmlns="http://schemas.openxmlformats.org/package/2006/relationships"><Relationship Id="rId6" Type="http://schemas.openxmlformats.org/officeDocument/2006/relationships/notesSlide" Target="../notesSlides/notesSlide6.xml"/><Relationship Id="rId5" Type="http://schemas.openxmlformats.org/officeDocument/2006/relationships/slideLayout" Target="../slideLayouts/slideLayout2.xml"/><Relationship Id="rId4" Type="http://schemas.openxmlformats.org/officeDocument/2006/relationships/image" Target="../media/image15.png"/><Relationship Id="rId3" Type="http://schemas.openxmlformats.org/officeDocument/2006/relationships/image" Target="../media/image16.jpeg"/><Relationship Id="rId2" Type="http://schemas.openxmlformats.org/officeDocument/2006/relationships/slide" Target="slide5.xml"/><Relationship Id="rId1" Type="http://schemas.openxmlformats.org/officeDocument/2006/relationships/image" Target="../media/image17.jpeg"/></Relationships>
</file>

<file path=ppt/slides/_rels/slide80.xml.rels><?xml version="1.0" encoding="UTF-8" standalone="yes"?>
<Relationships xmlns="http://schemas.openxmlformats.org/package/2006/relationships"><Relationship Id="rId6" Type="http://schemas.openxmlformats.org/officeDocument/2006/relationships/notesSlide" Target="../notesSlides/notesSlide60.xml"/><Relationship Id="rId5" Type="http://schemas.openxmlformats.org/officeDocument/2006/relationships/slideLayout" Target="../slideLayouts/slideLayout2.xml"/><Relationship Id="rId4" Type="http://schemas.openxmlformats.org/officeDocument/2006/relationships/image" Target="../media/image16.jpeg"/><Relationship Id="rId3" Type="http://schemas.openxmlformats.org/officeDocument/2006/relationships/slide" Target="slide21.xml"/><Relationship Id="rId2" Type="http://schemas.openxmlformats.org/officeDocument/2006/relationships/image" Target="../media/image56.jpeg"/><Relationship Id="rId1" Type="http://schemas.openxmlformats.org/officeDocument/2006/relationships/image" Target="../media/image58.jpeg"/></Relationships>
</file>

<file path=ppt/slides/_rels/slide81.xml.rels><?xml version="1.0" encoding="UTF-8" standalone="yes"?>
<Relationships xmlns="http://schemas.openxmlformats.org/package/2006/relationships"><Relationship Id="rId9" Type="http://schemas.openxmlformats.org/officeDocument/2006/relationships/themeOverride" Target="../theme/themeOverride2.xml"/><Relationship Id="rId8" Type="http://schemas.openxmlformats.org/officeDocument/2006/relationships/image" Target="../media/image16.jpeg"/><Relationship Id="rId7" Type="http://schemas.openxmlformats.org/officeDocument/2006/relationships/slide" Target="slide4.xml"/><Relationship Id="rId6" Type="http://schemas.openxmlformats.org/officeDocument/2006/relationships/slide" Target="slide105.xml"/><Relationship Id="rId5" Type="http://schemas.openxmlformats.org/officeDocument/2006/relationships/slide" Target="slide101.xml"/><Relationship Id="rId4" Type="http://schemas.openxmlformats.org/officeDocument/2006/relationships/slide" Target="slide82.xml"/><Relationship Id="rId3" Type="http://schemas.openxmlformats.org/officeDocument/2006/relationships/image" Target="../media/image11.png"/><Relationship Id="rId2" Type="http://schemas.openxmlformats.org/officeDocument/2006/relationships/image" Target="../media/image60.png"/><Relationship Id="rId11" Type="http://schemas.openxmlformats.org/officeDocument/2006/relationships/notesSlide" Target="../notesSlides/notesSlide61.xml"/><Relationship Id="rId10" Type="http://schemas.openxmlformats.org/officeDocument/2006/relationships/slideLayout" Target="../slideLayouts/slideLayout2.xml"/><Relationship Id="rId1" Type="http://schemas.openxmlformats.org/officeDocument/2006/relationships/image" Target="../media/image59.jpeg"/></Relationships>
</file>

<file path=ppt/slides/_rels/slide82.xml.rels><?xml version="1.0" encoding="UTF-8" standalone="yes"?>
<Relationships xmlns="http://schemas.openxmlformats.org/package/2006/relationships"><Relationship Id="rId4" Type="http://schemas.openxmlformats.org/officeDocument/2006/relationships/notesSlide" Target="../notesSlides/notesSlide62.xml"/><Relationship Id="rId3" Type="http://schemas.openxmlformats.org/officeDocument/2006/relationships/slideLayout" Target="../slideLayouts/slideLayout2.xml"/><Relationship Id="rId2" Type="http://schemas.openxmlformats.org/officeDocument/2006/relationships/image" Target="../media/image61.jpeg"/><Relationship Id="rId1" Type="http://schemas.openxmlformats.org/officeDocument/2006/relationships/image" Target="../media/image33.png"/></Relationships>
</file>

<file path=ppt/slides/_rels/slide83.xml.rels><?xml version="1.0" encoding="UTF-8" standalone="yes"?>
<Relationships xmlns="http://schemas.openxmlformats.org/package/2006/relationships"><Relationship Id="rId3" Type="http://schemas.openxmlformats.org/officeDocument/2006/relationships/notesSlide" Target="../notesSlides/notesSlide63.xml"/><Relationship Id="rId2" Type="http://schemas.openxmlformats.org/officeDocument/2006/relationships/slideLayout" Target="../slideLayouts/slideLayout2.xml"/><Relationship Id="rId1" Type="http://schemas.openxmlformats.org/officeDocument/2006/relationships/image" Target="../media/image61.jpeg"/></Relationships>
</file>

<file path=ppt/slides/_rels/slide84.xml.rels><?xml version="1.0" encoding="UTF-8" standalone="yes"?>
<Relationships xmlns="http://schemas.openxmlformats.org/package/2006/relationships"><Relationship Id="rId4" Type="http://schemas.openxmlformats.org/officeDocument/2006/relationships/notesSlide" Target="../notesSlides/notesSlide64.xml"/><Relationship Id="rId3" Type="http://schemas.openxmlformats.org/officeDocument/2006/relationships/slideLayout" Target="../slideLayouts/slideLayout2.xml"/><Relationship Id="rId2" Type="http://schemas.openxmlformats.org/officeDocument/2006/relationships/image" Target="../media/image61.jpeg"/><Relationship Id="rId1" Type="http://schemas.openxmlformats.org/officeDocument/2006/relationships/image" Target="../media/image33.png"/></Relationships>
</file>

<file path=ppt/slides/_rels/slide85.xml.rels><?xml version="1.0" encoding="UTF-8" standalone="yes"?>
<Relationships xmlns="http://schemas.openxmlformats.org/package/2006/relationships"><Relationship Id="rId4" Type="http://schemas.openxmlformats.org/officeDocument/2006/relationships/notesSlide" Target="../notesSlides/notesSlide65.xml"/><Relationship Id="rId3" Type="http://schemas.openxmlformats.org/officeDocument/2006/relationships/slideLayout" Target="../slideLayouts/slideLayout2.xml"/><Relationship Id="rId2" Type="http://schemas.openxmlformats.org/officeDocument/2006/relationships/image" Target="../media/image61.jpeg"/><Relationship Id="rId1" Type="http://schemas.openxmlformats.org/officeDocument/2006/relationships/image" Target="../media/image33.png"/></Relationships>
</file>

<file path=ppt/slides/_rels/slide86.xml.rels><?xml version="1.0" encoding="UTF-8" standalone="yes"?>
<Relationships xmlns="http://schemas.openxmlformats.org/package/2006/relationships"><Relationship Id="rId4" Type="http://schemas.openxmlformats.org/officeDocument/2006/relationships/notesSlide" Target="../notesSlides/notesSlide66.xml"/><Relationship Id="rId3" Type="http://schemas.openxmlformats.org/officeDocument/2006/relationships/slideLayout" Target="../slideLayouts/slideLayout2.xml"/><Relationship Id="rId2" Type="http://schemas.openxmlformats.org/officeDocument/2006/relationships/image" Target="../media/image61.jpeg"/><Relationship Id="rId1" Type="http://schemas.openxmlformats.org/officeDocument/2006/relationships/image" Target="../media/image33.png"/></Relationships>
</file>

<file path=ppt/slides/_rels/slide87.xml.rels><?xml version="1.0" encoding="UTF-8" standalone="yes"?>
<Relationships xmlns="http://schemas.openxmlformats.org/package/2006/relationships"><Relationship Id="rId4" Type="http://schemas.openxmlformats.org/officeDocument/2006/relationships/notesSlide" Target="../notesSlides/notesSlide67.xml"/><Relationship Id="rId3" Type="http://schemas.openxmlformats.org/officeDocument/2006/relationships/slideLayout" Target="../slideLayouts/slideLayout2.xml"/><Relationship Id="rId2" Type="http://schemas.openxmlformats.org/officeDocument/2006/relationships/image" Target="../media/image61.jpeg"/><Relationship Id="rId1" Type="http://schemas.openxmlformats.org/officeDocument/2006/relationships/image" Target="../media/image33.png"/></Relationships>
</file>

<file path=ppt/slides/_rels/slide88.xml.rels><?xml version="1.0" encoding="UTF-8" standalone="yes"?>
<Relationships xmlns="http://schemas.openxmlformats.org/package/2006/relationships"><Relationship Id="rId4" Type="http://schemas.openxmlformats.org/officeDocument/2006/relationships/notesSlide" Target="../notesSlides/notesSlide68.xml"/><Relationship Id="rId3" Type="http://schemas.openxmlformats.org/officeDocument/2006/relationships/slideLayout" Target="../slideLayouts/slideLayout2.xml"/><Relationship Id="rId2" Type="http://schemas.openxmlformats.org/officeDocument/2006/relationships/image" Target="../media/image62.jpeg"/><Relationship Id="rId1" Type="http://schemas.openxmlformats.org/officeDocument/2006/relationships/image" Target="../media/image61.jpeg"/></Relationships>
</file>

<file path=ppt/slides/_rels/slide89.xml.rels><?xml version="1.0" encoding="UTF-8" standalone="yes"?>
<Relationships xmlns="http://schemas.openxmlformats.org/package/2006/relationships"><Relationship Id="rId3" Type="http://schemas.openxmlformats.org/officeDocument/2006/relationships/notesSlide" Target="../notesSlides/notesSlide69.xml"/><Relationship Id="rId2" Type="http://schemas.openxmlformats.org/officeDocument/2006/relationships/slideLayout" Target="../slideLayouts/slideLayout7.xml"/><Relationship Id="rId1" Type="http://schemas.openxmlformats.org/officeDocument/2006/relationships/image" Target="../media/image61.jpe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png"/></Relationships>
</file>

<file path=ppt/slides/_rels/slide90.xml.rels><?xml version="1.0" encoding="UTF-8" standalone="yes"?>
<Relationships xmlns="http://schemas.openxmlformats.org/package/2006/relationships"><Relationship Id="rId4" Type="http://schemas.openxmlformats.org/officeDocument/2006/relationships/notesSlide" Target="../notesSlides/notesSlide70.xml"/><Relationship Id="rId3" Type="http://schemas.openxmlformats.org/officeDocument/2006/relationships/slideLayout" Target="../slideLayouts/slideLayout2.xml"/><Relationship Id="rId2" Type="http://schemas.openxmlformats.org/officeDocument/2006/relationships/image" Target="../media/image62.jpeg"/><Relationship Id="rId1" Type="http://schemas.openxmlformats.org/officeDocument/2006/relationships/image" Target="../media/image61.jpeg"/></Relationships>
</file>

<file path=ppt/slides/_rels/slide91.xml.rels><?xml version="1.0" encoding="UTF-8" standalone="yes"?>
<Relationships xmlns="http://schemas.openxmlformats.org/package/2006/relationships"><Relationship Id="rId4" Type="http://schemas.openxmlformats.org/officeDocument/2006/relationships/notesSlide" Target="../notesSlides/notesSlide71.xml"/><Relationship Id="rId3" Type="http://schemas.openxmlformats.org/officeDocument/2006/relationships/slideLayout" Target="../slideLayouts/slideLayout2.xml"/><Relationship Id="rId2" Type="http://schemas.openxmlformats.org/officeDocument/2006/relationships/image" Target="../media/image61.jpeg"/><Relationship Id="rId1" Type="http://schemas.openxmlformats.org/officeDocument/2006/relationships/image" Target="../media/image44.png"/></Relationships>
</file>

<file path=ppt/slides/_rels/slide92.xml.rels><?xml version="1.0" encoding="UTF-8" standalone="yes"?>
<Relationships xmlns="http://schemas.openxmlformats.org/package/2006/relationships"><Relationship Id="rId4" Type="http://schemas.openxmlformats.org/officeDocument/2006/relationships/notesSlide" Target="../notesSlides/notesSlide72.xml"/><Relationship Id="rId3" Type="http://schemas.openxmlformats.org/officeDocument/2006/relationships/slideLayout" Target="../slideLayouts/slideLayout2.xml"/><Relationship Id="rId2" Type="http://schemas.openxmlformats.org/officeDocument/2006/relationships/image" Target="../media/image61.jpeg"/><Relationship Id="rId1" Type="http://schemas.openxmlformats.org/officeDocument/2006/relationships/image" Target="../media/image44.png"/></Relationships>
</file>

<file path=ppt/slides/_rels/slide93.xml.rels><?xml version="1.0" encoding="UTF-8" standalone="yes"?>
<Relationships xmlns="http://schemas.openxmlformats.org/package/2006/relationships"><Relationship Id="rId4" Type="http://schemas.openxmlformats.org/officeDocument/2006/relationships/notesSlide" Target="../notesSlides/notesSlide73.xml"/><Relationship Id="rId3" Type="http://schemas.openxmlformats.org/officeDocument/2006/relationships/slideLayout" Target="../slideLayouts/slideLayout2.xml"/><Relationship Id="rId2" Type="http://schemas.openxmlformats.org/officeDocument/2006/relationships/image" Target="../media/image61.jpeg"/><Relationship Id="rId1" Type="http://schemas.openxmlformats.org/officeDocument/2006/relationships/image" Target="../media/image44.png"/></Relationships>
</file>

<file path=ppt/slides/_rels/slide94.xml.rels><?xml version="1.0" encoding="UTF-8" standalone="yes"?>
<Relationships xmlns="http://schemas.openxmlformats.org/package/2006/relationships"><Relationship Id="rId5" Type="http://schemas.openxmlformats.org/officeDocument/2006/relationships/notesSlide" Target="../notesSlides/notesSlide74.xml"/><Relationship Id="rId4" Type="http://schemas.openxmlformats.org/officeDocument/2006/relationships/slideLayout" Target="../slideLayouts/slideLayout2.xml"/><Relationship Id="rId3" Type="http://schemas.openxmlformats.org/officeDocument/2006/relationships/themeOverride" Target="../theme/themeOverride3.xml"/><Relationship Id="rId2" Type="http://schemas.openxmlformats.org/officeDocument/2006/relationships/image" Target="../media/image61.jpeg"/><Relationship Id="rId1" Type="http://schemas.openxmlformats.org/officeDocument/2006/relationships/image" Target="../media/image33.png"/></Relationships>
</file>

<file path=ppt/slides/_rels/slide95.xml.rels><?xml version="1.0" encoding="UTF-8" standalone="yes"?>
<Relationships xmlns="http://schemas.openxmlformats.org/package/2006/relationships"><Relationship Id="rId4" Type="http://schemas.openxmlformats.org/officeDocument/2006/relationships/notesSlide" Target="../notesSlides/notesSlide75.xml"/><Relationship Id="rId3" Type="http://schemas.openxmlformats.org/officeDocument/2006/relationships/slideLayout" Target="../slideLayouts/slideLayout2.xml"/><Relationship Id="rId2" Type="http://schemas.openxmlformats.org/officeDocument/2006/relationships/image" Target="../media/image61.jpeg"/><Relationship Id="rId1" Type="http://schemas.openxmlformats.org/officeDocument/2006/relationships/image" Target="../media/image33.png"/></Relationships>
</file>

<file path=ppt/slides/_rels/slide96.xml.rels><?xml version="1.0" encoding="UTF-8" standalone="yes"?>
<Relationships xmlns="http://schemas.openxmlformats.org/package/2006/relationships"><Relationship Id="rId4" Type="http://schemas.openxmlformats.org/officeDocument/2006/relationships/notesSlide" Target="../notesSlides/notesSlide76.xml"/><Relationship Id="rId3" Type="http://schemas.openxmlformats.org/officeDocument/2006/relationships/slideLayout" Target="../slideLayouts/slideLayout2.xml"/><Relationship Id="rId2" Type="http://schemas.openxmlformats.org/officeDocument/2006/relationships/image" Target="../media/image61.jpeg"/><Relationship Id="rId1" Type="http://schemas.openxmlformats.org/officeDocument/2006/relationships/image" Target="../media/image33.png"/></Relationships>
</file>

<file path=ppt/slides/_rels/slide97.xml.rels><?xml version="1.0" encoding="UTF-8" standalone="yes"?>
<Relationships xmlns="http://schemas.openxmlformats.org/package/2006/relationships"><Relationship Id="rId4" Type="http://schemas.openxmlformats.org/officeDocument/2006/relationships/notesSlide" Target="../notesSlides/notesSlide77.xml"/><Relationship Id="rId3" Type="http://schemas.openxmlformats.org/officeDocument/2006/relationships/slideLayout" Target="../slideLayouts/slideLayout2.xml"/><Relationship Id="rId2" Type="http://schemas.openxmlformats.org/officeDocument/2006/relationships/image" Target="../media/image61.jpeg"/><Relationship Id="rId1" Type="http://schemas.openxmlformats.org/officeDocument/2006/relationships/image" Target="../media/image33.png"/></Relationships>
</file>

<file path=ppt/slides/_rels/slide98.xml.rels><?xml version="1.0" encoding="UTF-8" standalone="yes"?>
<Relationships xmlns="http://schemas.openxmlformats.org/package/2006/relationships"><Relationship Id="rId4" Type="http://schemas.openxmlformats.org/officeDocument/2006/relationships/notesSlide" Target="../notesSlides/notesSlide78.xml"/><Relationship Id="rId3" Type="http://schemas.openxmlformats.org/officeDocument/2006/relationships/slideLayout" Target="../slideLayouts/slideLayout2.xml"/><Relationship Id="rId2" Type="http://schemas.openxmlformats.org/officeDocument/2006/relationships/image" Target="../media/image62.jpeg"/><Relationship Id="rId1" Type="http://schemas.openxmlformats.org/officeDocument/2006/relationships/image" Target="../media/image61.jpeg"/></Relationships>
</file>

<file path=ppt/slides/_rels/slide99.xml.rels><?xml version="1.0" encoding="UTF-8" standalone="yes"?>
<Relationships xmlns="http://schemas.openxmlformats.org/package/2006/relationships"><Relationship Id="rId3" Type="http://schemas.openxmlformats.org/officeDocument/2006/relationships/notesSlide" Target="../notesSlides/notesSlide79.xml"/><Relationship Id="rId2" Type="http://schemas.openxmlformats.org/officeDocument/2006/relationships/slideLayout" Target="../slideLayouts/slideLayout2.xml"/><Relationship Id="rId1" Type="http://schemas.openxmlformats.org/officeDocument/2006/relationships/image" Target="../media/image6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338" name="组合 16"/>
          <p:cNvGrpSpPr/>
          <p:nvPr/>
        </p:nvGrpSpPr>
        <p:grpSpPr bwMode="auto">
          <a:xfrm>
            <a:off x="0" y="0"/>
            <a:ext cx="9144000" cy="6858000"/>
            <a:chOff x="0" y="0"/>
            <a:chExt cx="9144000" cy="6858000"/>
          </a:xfrm>
        </p:grpSpPr>
        <p:sp>
          <p:nvSpPr>
            <p:cNvPr id="32" name="Rectangle 10"/>
            <p:cNvSpPr/>
            <p:nvPr/>
          </p:nvSpPr>
          <p:spPr>
            <a:xfrm>
              <a:off x="0" y="6318250"/>
              <a:ext cx="9144000" cy="539750"/>
            </a:xfrm>
            <a:prstGeom prst="rect">
              <a:avLst/>
            </a:prstGeom>
            <a:solidFill>
              <a:srgbClr val="99CC00">
                <a:alpha val="84706"/>
              </a:srgb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2">
                    <a:lumMod val="50000"/>
                  </a:schemeClr>
                </a:solidFill>
              </a:endParaRPr>
            </a:p>
          </p:txBody>
        </p:sp>
        <p:sp>
          <p:nvSpPr>
            <p:cNvPr id="12" name="Rectangle 27"/>
            <p:cNvSpPr/>
            <p:nvPr/>
          </p:nvSpPr>
          <p:spPr>
            <a:xfrm>
              <a:off x="0" y="0"/>
              <a:ext cx="9144000" cy="990598"/>
            </a:xfrm>
            <a:prstGeom prst="rect">
              <a:avLst/>
            </a:prstGeom>
            <a:gradFill flip="none" rotWithShape="1">
              <a:gsLst>
                <a:gs pos="0">
                  <a:schemeClr val="bg1">
                    <a:lumMod val="75000"/>
                  </a:schemeClr>
                </a:gs>
                <a:gs pos="100000">
                  <a:srgbClr val="FFFFFF"/>
                </a:gs>
              </a:gsLst>
              <a:lin ang="16200000" scaled="0"/>
              <a:tileRect/>
            </a:gradFill>
            <a:effectLst>
              <a:glow>
                <a:schemeClr val="tx1">
                  <a:lumMod val="50000"/>
                  <a:lumOff val="50000"/>
                </a:schemeClr>
              </a:glow>
              <a:outerShdw dist="23000" dir="5400000" sx="0" sy="0" rotWithShape="0">
                <a:srgbClr val="000000"/>
              </a:outerShdw>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14343" name="图片 4" descr="新视野大学ppt首页标题字-02.png"/>
            <p:cNvPicPr>
              <a:picLocks noChangeAspect="1"/>
            </p:cNvPicPr>
            <p:nvPr/>
          </p:nvPicPr>
          <p:blipFill>
            <a:blip r:embed="rId1"/>
            <a:srcRect/>
            <a:stretch>
              <a:fillRect/>
            </a:stretch>
          </p:blipFill>
          <p:spPr bwMode="auto">
            <a:xfrm>
              <a:off x="0" y="34925"/>
              <a:ext cx="9144000" cy="1587500"/>
            </a:xfrm>
            <a:prstGeom prst="rect">
              <a:avLst/>
            </a:prstGeom>
            <a:noFill/>
            <a:ln w="9525">
              <a:noFill/>
              <a:miter lim="800000"/>
              <a:headEnd/>
              <a:tailEnd/>
            </a:ln>
          </p:spPr>
        </p:pic>
        <p:sp>
          <p:nvSpPr>
            <p:cNvPr id="15" name="Rectangle 5"/>
            <p:cNvSpPr/>
            <p:nvPr/>
          </p:nvSpPr>
          <p:spPr>
            <a:xfrm>
              <a:off x="4932363" y="128588"/>
              <a:ext cx="1371600" cy="708025"/>
            </a:xfrm>
            <a:prstGeom prst="rect">
              <a:avLst/>
            </a:prstGeom>
          </p:spPr>
          <p:txBody>
            <a:bodyPr>
              <a:spAutoFit/>
            </a:bodyPr>
            <a:lstStyle/>
            <a:p>
              <a:pPr fontAlgn="auto">
                <a:spcBef>
                  <a:spcPts val="0"/>
                </a:spcBef>
                <a:spcAft>
                  <a:spcPts val="0"/>
                </a:spcAft>
                <a:defRPr/>
              </a:pPr>
              <a:r>
                <a:rPr lang="en-US" altLang="zh-CN" sz="4000" b="1" i="1" dirty="0">
                  <a:solidFill>
                    <a:srgbClr val="0B856D"/>
                  </a:solidFill>
                  <a:effectLst>
                    <a:outerShdw blurRad="38100" dist="38100" dir="2700000" algn="tl">
                      <a:srgbClr val="C0C0C0"/>
                    </a:outerShdw>
                  </a:effectLst>
                  <a:latin typeface="方正大黑简体"/>
                  <a:ea typeface="方正大黑简体"/>
                  <a:cs typeface="方正大黑简体"/>
                </a:rPr>
                <a:t>3</a:t>
              </a:r>
              <a:endParaRPr lang="en-US" altLang="zh-CN" sz="4000" b="1" i="1" dirty="0">
                <a:solidFill>
                  <a:srgbClr val="0B856D"/>
                </a:solidFill>
                <a:effectLst>
                  <a:outerShdw blurRad="38100" dist="38100" dir="2700000" algn="tl">
                    <a:srgbClr val="C0C0C0"/>
                  </a:outerShdw>
                </a:effectLst>
                <a:latin typeface="方正大黑简体"/>
                <a:ea typeface="方正大黑简体"/>
                <a:cs typeface="方正大黑简体"/>
              </a:endParaRPr>
            </a:p>
          </p:txBody>
        </p:sp>
        <p:grpSp>
          <p:nvGrpSpPr>
            <p:cNvPr id="14345" name="组合 41"/>
            <p:cNvGrpSpPr/>
            <p:nvPr/>
          </p:nvGrpSpPr>
          <p:grpSpPr bwMode="auto">
            <a:xfrm>
              <a:off x="409556" y="1412793"/>
              <a:ext cx="6050270" cy="2651206"/>
              <a:chOff x="1642127" y="1746412"/>
              <a:chExt cx="5715955" cy="2394317"/>
            </a:xfrm>
          </p:grpSpPr>
          <p:grpSp>
            <p:nvGrpSpPr>
              <p:cNvPr id="14348" name="组合 14"/>
              <p:cNvGrpSpPr/>
              <p:nvPr/>
            </p:nvGrpSpPr>
            <p:grpSpPr bwMode="auto">
              <a:xfrm>
                <a:off x="3090968" y="1746412"/>
                <a:ext cx="4267114" cy="2393940"/>
                <a:chOff x="3836722" y="195124"/>
                <a:chExt cx="4807287" cy="3851678"/>
              </a:xfrm>
            </p:grpSpPr>
            <p:sp>
              <p:nvSpPr>
                <p:cNvPr id="24" name="矩形 23"/>
                <p:cNvSpPr/>
                <p:nvPr/>
              </p:nvSpPr>
              <p:spPr>
                <a:xfrm>
                  <a:off x="5428321" y="195243"/>
                  <a:ext cx="1571363" cy="1903017"/>
                </a:xfrm>
                <a:prstGeom prst="rect">
                  <a:avLst/>
                </a:prstGeom>
                <a:solidFill>
                  <a:srgbClr val="92D050"/>
                </a:solidFill>
              </p:spPr>
              <p:style>
                <a:lnRef idx="3">
                  <a:schemeClr val="lt1"/>
                </a:lnRef>
                <a:fillRef idx="1">
                  <a:schemeClr val="accent3"/>
                </a:fillRef>
                <a:effectRef idx="1">
                  <a:schemeClr val="accent3"/>
                </a:effectRef>
                <a:fontRef idx="minor">
                  <a:schemeClr val="lt1"/>
                </a:fontRef>
              </p:style>
              <p:txBody>
                <a:bodyPr anchor="ctr"/>
                <a:lstStyle/>
                <a:p>
                  <a:pPr algn="ctr" fontAlgn="auto">
                    <a:spcBef>
                      <a:spcPts val="0"/>
                    </a:spcBef>
                    <a:spcAft>
                      <a:spcPts val="0"/>
                    </a:spcAft>
                    <a:defRPr/>
                  </a:pPr>
                  <a:endParaRPr lang="zh-CN" altLang="en-US"/>
                </a:p>
              </p:txBody>
            </p:sp>
            <p:sp>
              <p:nvSpPr>
                <p:cNvPr id="25" name="矩形 24"/>
                <p:cNvSpPr/>
                <p:nvPr/>
              </p:nvSpPr>
              <p:spPr>
                <a:xfrm>
                  <a:off x="7072339" y="2098260"/>
                  <a:ext cx="1571363" cy="1859189"/>
                </a:xfrm>
                <a:prstGeom prst="rect">
                  <a:avLst/>
                </a:prstGeom>
                <a:solidFill>
                  <a:srgbClr val="00B0F0"/>
                </a:solidFill>
              </p:spPr>
              <p:style>
                <a:lnRef idx="3">
                  <a:schemeClr val="lt1"/>
                </a:lnRef>
                <a:fillRef idx="1">
                  <a:schemeClr val="accent5"/>
                </a:fillRef>
                <a:effectRef idx="1">
                  <a:schemeClr val="accent5"/>
                </a:effectRef>
                <a:fontRef idx="minor">
                  <a:schemeClr val="lt1"/>
                </a:fontRef>
              </p:style>
              <p:txBody>
                <a:bodyPr anchor="ctr"/>
                <a:lstStyle/>
                <a:p>
                  <a:pPr algn="ctr" fontAlgn="auto">
                    <a:spcBef>
                      <a:spcPts val="0"/>
                    </a:spcBef>
                    <a:spcAft>
                      <a:spcPts val="0"/>
                    </a:spcAft>
                    <a:defRPr/>
                  </a:pPr>
                  <a:endParaRPr lang="zh-CN" altLang="en-US"/>
                </a:p>
              </p:txBody>
            </p:sp>
            <p:sp>
              <p:nvSpPr>
                <p:cNvPr id="26" name="矩形 25"/>
                <p:cNvSpPr/>
                <p:nvPr/>
              </p:nvSpPr>
              <p:spPr>
                <a:xfrm>
                  <a:off x="3836683" y="2188220"/>
                  <a:ext cx="1493640" cy="1859189"/>
                </a:xfrm>
                <a:prstGeom prst="rect">
                  <a:avLst/>
                </a:prstGeom>
                <a:solidFill>
                  <a:srgbClr val="9966FF"/>
                </a:solidFill>
              </p:spPr>
              <p:style>
                <a:lnRef idx="3">
                  <a:schemeClr val="lt1"/>
                </a:lnRef>
                <a:fillRef idx="1">
                  <a:schemeClr val="accent6"/>
                </a:fillRef>
                <a:effectRef idx="1">
                  <a:schemeClr val="accent6"/>
                </a:effectRef>
                <a:fontRef idx="minor">
                  <a:schemeClr val="lt1"/>
                </a:fontRef>
              </p:style>
              <p:txBody>
                <a:bodyPr anchor="ctr"/>
                <a:lstStyle/>
                <a:p>
                  <a:pPr algn="ctr" fontAlgn="auto">
                    <a:spcBef>
                      <a:spcPts val="0"/>
                    </a:spcBef>
                    <a:spcAft>
                      <a:spcPts val="0"/>
                    </a:spcAft>
                    <a:defRPr/>
                  </a:pPr>
                  <a:endParaRPr lang="zh-CN" altLang="en-US"/>
                </a:p>
              </p:txBody>
            </p:sp>
          </p:grpSp>
          <p:pic>
            <p:nvPicPr>
              <p:cNvPr id="21" name="Picture 19" descr="school"/>
              <p:cNvPicPr>
                <a:picLocks noChangeAspect="1" noChangeArrowheads="1"/>
              </p:cNvPicPr>
              <p:nvPr/>
            </p:nvPicPr>
            <p:blipFill>
              <a:blip r:embed="rId2"/>
              <a:stretch>
                <a:fillRect/>
              </a:stretch>
            </p:blipFill>
            <p:spPr bwMode="auto">
              <a:xfrm>
                <a:off x="3090933" y="1746486"/>
                <a:ext cx="1325806" cy="1177051"/>
              </a:xfrm>
              <a:prstGeom prst="rect">
                <a:avLst/>
              </a:prstGeom>
              <a:ln>
                <a:noFill/>
              </a:ln>
              <a:effectLst>
                <a:outerShdw blurRad="292100" dist="139700" dir="2700000" algn="tl" rotWithShape="0">
                  <a:srgbClr val="333333">
                    <a:alpha val="65000"/>
                  </a:srgbClr>
                </a:outerShdw>
              </a:effectLst>
            </p:spPr>
          </p:pic>
          <p:pic>
            <p:nvPicPr>
              <p:cNvPr id="22" name="Picture 33" descr="BoysAtComputer"/>
              <p:cNvPicPr>
                <a:picLocks noChangeArrowheads="1"/>
              </p:cNvPicPr>
              <p:nvPr/>
            </p:nvPicPr>
            <p:blipFill>
              <a:blip r:embed="rId3"/>
              <a:stretch>
                <a:fillRect/>
              </a:stretch>
            </p:blipFill>
            <p:spPr bwMode="auto">
              <a:xfrm>
                <a:off x="4530723" y="3018160"/>
                <a:ext cx="1367800" cy="1122570"/>
              </a:xfrm>
              <a:prstGeom prst="rect">
                <a:avLst/>
              </a:prstGeom>
              <a:ln>
                <a:noFill/>
              </a:ln>
              <a:effectLst>
                <a:outerShdw blurRad="292100" dist="139700" dir="2700000" algn="tl" rotWithShape="0">
                  <a:srgbClr val="333333">
                    <a:alpha val="65000"/>
                  </a:srgbClr>
                </a:outerShdw>
              </a:effectLst>
            </p:spPr>
          </p:pic>
          <p:pic>
            <p:nvPicPr>
              <p:cNvPr id="23" name="Picture 31" descr="onlineuni"/>
              <p:cNvPicPr>
                <a:picLocks noChangeAspect="1" noChangeArrowheads="1"/>
              </p:cNvPicPr>
              <p:nvPr/>
            </p:nvPicPr>
            <p:blipFill>
              <a:blip r:embed="rId4"/>
              <a:stretch>
                <a:fillRect/>
              </a:stretch>
            </p:blipFill>
            <p:spPr bwMode="auto">
              <a:xfrm>
                <a:off x="1642145" y="3018160"/>
                <a:ext cx="1367800" cy="1122570"/>
              </a:xfrm>
              <a:prstGeom prst="rect">
                <a:avLst/>
              </a:prstGeom>
              <a:ln>
                <a:noFill/>
              </a:ln>
              <a:effectLst>
                <a:outerShdw blurRad="292100" dist="139700" dir="2700000" algn="tl" rotWithShape="0">
                  <a:srgbClr val="333333">
                    <a:alpha val="65000"/>
                  </a:srgbClr>
                </a:outerShdw>
              </a:effectLst>
            </p:spPr>
          </p:pic>
        </p:grpSp>
        <p:sp>
          <p:nvSpPr>
            <p:cNvPr id="27" name="Text Box 14"/>
            <p:cNvSpPr txBox="1">
              <a:spLocks noChangeArrowheads="1"/>
            </p:cNvSpPr>
            <p:nvPr/>
          </p:nvSpPr>
          <p:spPr bwMode="auto">
            <a:xfrm>
              <a:off x="677863" y="4918075"/>
              <a:ext cx="7572375" cy="584200"/>
            </a:xfrm>
            <a:prstGeom prst="rect">
              <a:avLst/>
            </a:prstGeom>
            <a:noFill/>
            <a:ln w="9525">
              <a:noFill/>
              <a:miter lim="800000"/>
            </a:ln>
            <a:effectLst>
              <a:outerShdw sx="1000" sy="1000" algn="ctr" rotWithShape="0">
                <a:schemeClr val="tx2"/>
              </a:outerShdw>
            </a:effectLst>
          </p:spPr>
          <p:txBody>
            <a:bodyPr>
              <a:spAutoFit/>
            </a:bodyPr>
            <a:lstStyle/>
            <a:p>
              <a:pPr algn="ctr" fontAlgn="auto" latinLnBrk="1">
                <a:spcBef>
                  <a:spcPct val="50000"/>
                </a:spcBef>
                <a:spcAft>
                  <a:spcPts val="0"/>
                </a:spcAft>
                <a:defRPr/>
              </a:pPr>
              <a:r>
                <a:rPr lang="en-US" altLang="zh-CN" sz="3200" b="1" dirty="0">
                  <a:solidFill>
                    <a:schemeClr val="accent3">
                      <a:lumMod val="50000"/>
                    </a:schemeClr>
                  </a:solidFill>
                  <a:latin typeface="Georgia" panose="02040502050405020303" pitchFamily="18" charset="0"/>
                  <a:ea typeface="Gulim" panose="020B0600000101010101" pitchFamily="34" charset="-127"/>
                </a:rPr>
                <a:t>The Surprising purpose of travel</a:t>
              </a:r>
              <a:endParaRPr lang="zh-CN" altLang="en-US" sz="3200" b="1" dirty="0">
                <a:solidFill>
                  <a:schemeClr val="accent3">
                    <a:lumMod val="50000"/>
                  </a:schemeClr>
                </a:solidFill>
                <a:latin typeface="Georgia" panose="02040502050405020303" pitchFamily="18" charset="0"/>
                <a:ea typeface="Gulim" panose="020B0600000101010101" pitchFamily="34" charset="-127"/>
              </a:endParaRPr>
            </a:p>
          </p:txBody>
        </p:sp>
        <p:sp>
          <p:nvSpPr>
            <p:cNvPr id="28" name="Text Box 15"/>
            <p:cNvSpPr txBox="1">
              <a:spLocks noChangeArrowheads="1"/>
            </p:cNvSpPr>
            <p:nvPr/>
          </p:nvSpPr>
          <p:spPr bwMode="auto">
            <a:xfrm>
              <a:off x="1322388" y="4292600"/>
              <a:ext cx="6499225" cy="646113"/>
            </a:xfrm>
            <a:prstGeom prst="rect">
              <a:avLst/>
            </a:prstGeom>
            <a:noFill/>
            <a:ln w="9525">
              <a:noFill/>
              <a:miter lim="800000"/>
            </a:ln>
            <a:effectLst>
              <a:outerShdw dist="107763" dir="2700000" algn="ctr" rotWithShape="0">
                <a:schemeClr val="bg2">
                  <a:alpha val="50000"/>
                </a:schemeClr>
              </a:outerShdw>
            </a:effectLst>
          </p:spPr>
          <p:txBody>
            <a:bodyPr>
              <a:spAutoFit/>
            </a:bodyPr>
            <a:lstStyle/>
            <a:p>
              <a:pPr algn="ctr" fontAlgn="auto" latinLnBrk="1">
                <a:spcBef>
                  <a:spcPct val="50000"/>
                </a:spcBef>
                <a:spcAft>
                  <a:spcPts val="0"/>
                </a:spcAft>
                <a:defRPr/>
              </a:pPr>
              <a:r>
                <a:rPr kumimoji="1" lang="en-US" altLang="zh-CN" sz="3600" b="1" dirty="0">
                  <a:effectLst>
                    <a:outerShdw blurRad="38100" dist="38100" dir="2700000" algn="tl">
                      <a:srgbClr val="000000">
                        <a:alpha val="43137"/>
                      </a:srgbClr>
                    </a:outerShdw>
                  </a:effectLst>
                  <a:latin typeface="+mj-lt"/>
                  <a:ea typeface="华文彩云" panose="02010800040101010101" pitchFamily="2" charset="-122"/>
                </a:rPr>
                <a:t>Unit 4 Section A</a:t>
              </a:r>
              <a:endParaRPr kumimoji="1" lang="en-US" altLang="zh-CN" sz="3600" b="1" dirty="0">
                <a:effectLst>
                  <a:outerShdw blurRad="38100" dist="38100" dir="2700000" algn="tl">
                    <a:srgbClr val="000000">
                      <a:alpha val="43137"/>
                    </a:srgbClr>
                  </a:outerShdw>
                </a:effectLst>
                <a:latin typeface="+mj-lt"/>
                <a:ea typeface="华文彩云" panose="02010800040101010101" pitchFamily="2" charset="-122"/>
              </a:endParaRPr>
            </a:p>
          </p:txBody>
        </p:sp>
      </p:gr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344170" y="666115"/>
            <a:ext cx="8448040" cy="5638800"/>
          </a:xfrm>
          <a:prstGeom prst="rect">
            <a:avLst/>
          </a:prstGeom>
          <a:noFill/>
        </p:spPr>
        <p:txBody>
          <a:bodyPr wrap="square" rtlCol="0">
            <a:spAutoFit/>
          </a:bodyPr>
          <a:p>
            <a:r>
              <a:rPr lang="zh-CN" altLang="en-US" sz="2800">
                <a:solidFill>
                  <a:schemeClr val="accent2">
                    <a:lumMod val="75000"/>
                  </a:schemeClr>
                </a:solidFill>
              </a:rPr>
              <a:t>Don’t let yourself become one of those people. The fear of the unknown and the lure of the comfortable will conspire to keep you from taking the chances a traveler has to take. But if you take them you will never regret your choice. Sure, there will be a moment of doubt when you stand alone, on an empty road, in an icy rain or when you are ill in a rented bed. In the end you will be a so much happier person, that’s all the risks and hardships will seem like nothing compared to the knowledge you have gained and the life you have lived.</a:t>
            </a:r>
            <a:endParaRPr lang="zh-CN" altLang="en-US" sz="2800">
              <a:solidFill>
                <a:schemeClr val="accent2">
                  <a:lumMod val="75000"/>
                </a:schemeClr>
              </a:solidFill>
            </a:endParaRPr>
          </a:p>
          <a:p>
            <a:endParaRPr lang="zh-CN" altLang="en-US" sz="2800">
              <a:solidFill>
                <a:schemeClr val="accent2">
                  <a:lumMod val="75000"/>
                </a:schemeClr>
              </a:solidFill>
            </a:endParaRPr>
          </a:p>
          <a:p>
            <a:r>
              <a:rPr lang="zh-CN" altLang="en-US" sz="2800">
                <a:solidFill>
                  <a:schemeClr val="accent2">
                    <a:lumMod val="75000"/>
                  </a:schemeClr>
                </a:solidFill>
              </a:rPr>
              <a:t>Happy travels. </a:t>
            </a:r>
            <a:endParaRPr lang="zh-CN" altLang="en-US" sz="2800">
              <a:solidFill>
                <a:schemeClr val="accent2">
                  <a:lumMod val="75000"/>
                </a:schemeClr>
              </a:solidFill>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圆角矩形 7"/>
          <p:cNvSpPr/>
          <p:nvPr/>
        </p:nvSpPr>
        <p:spPr>
          <a:xfrm>
            <a:off x="1783994" y="1927648"/>
            <a:ext cx="5518506" cy="3287302"/>
          </a:xfrm>
          <a:prstGeom prst="roundRect">
            <a:avLst/>
          </a:prstGeom>
          <a:noFill/>
          <a:ln>
            <a:solidFill>
              <a:schemeClr val="accent6">
                <a:lumMod val="75000"/>
              </a:schemeClr>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14693" name="TextBox 13"/>
          <p:cNvSpPr txBox="1">
            <a:spLocks noChangeArrowheads="1"/>
          </p:cNvSpPr>
          <p:nvPr/>
        </p:nvSpPr>
        <p:spPr bwMode="auto">
          <a:xfrm>
            <a:off x="2357438" y="2428875"/>
            <a:ext cx="5143500" cy="1951038"/>
          </a:xfrm>
          <a:prstGeom prst="rect">
            <a:avLst/>
          </a:prstGeom>
          <a:noFill/>
          <a:ln w="9525">
            <a:noFill/>
            <a:miter lim="800000"/>
          </a:ln>
        </p:spPr>
        <p:txBody>
          <a:bodyPr>
            <a:spAutoFit/>
          </a:bodyPr>
          <a:lstStyle/>
          <a:p>
            <a:pPr algn="just">
              <a:lnSpc>
                <a:spcPct val="150000"/>
              </a:lnSpc>
            </a:pPr>
            <a:r>
              <a:rPr lang="en-US" altLang="zh-CN" sz="2800" b="1">
                <a:solidFill>
                  <a:srgbClr val="FF6600"/>
                </a:solidFill>
                <a:latin typeface="Helvetica" pitchFamily="2" charset="0"/>
                <a:ea typeface="Cambria Math" panose="02040503050406030204" pitchFamily="18" charset="0"/>
                <a:cs typeface="Arial" panose="020B0604020202020204" pitchFamily="34" charset="0"/>
              </a:rPr>
              <a:t>More topics:</a:t>
            </a:r>
            <a:endParaRPr lang="en-US" altLang="zh-CN" sz="2800">
              <a:latin typeface="Helvetica" pitchFamily="2" charset="0"/>
              <a:ea typeface="Cambria Math" panose="02040503050406030204" pitchFamily="18" charset="0"/>
              <a:cs typeface="Arial" panose="020B0604020202020204" pitchFamily="34" charset="0"/>
            </a:endParaRPr>
          </a:p>
          <a:p>
            <a:pPr algn="just">
              <a:lnSpc>
                <a:spcPct val="150000"/>
              </a:lnSpc>
            </a:pPr>
            <a:r>
              <a:rPr lang="en-US" altLang="zh-CN" sz="2800">
                <a:latin typeface="Helvetica" pitchFamily="2" charset="0"/>
                <a:ea typeface="Cambria Math" panose="02040503050406030204" pitchFamily="18" charset="0"/>
                <a:cs typeface="Arial" panose="020B0604020202020204" pitchFamily="34" charset="0"/>
              </a:rPr>
              <a:t>• The grain crisis</a:t>
            </a:r>
            <a:endParaRPr lang="en-US" altLang="zh-CN" sz="2800">
              <a:latin typeface="Helvetica" pitchFamily="2" charset="0"/>
              <a:ea typeface="Cambria Math" panose="02040503050406030204" pitchFamily="18" charset="0"/>
              <a:cs typeface="Arial" panose="020B0604020202020204" pitchFamily="34" charset="0"/>
            </a:endParaRPr>
          </a:p>
          <a:p>
            <a:pPr algn="just">
              <a:lnSpc>
                <a:spcPct val="150000"/>
              </a:lnSpc>
            </a:pPr>
            <a:r>
              <a:rPr lang="en-US" altLang="zh-CN" sz="2800">
                <a:latin typeface="Helvetica" pitchFamily="2" charset="0"/>
                <a:ea typeface="Cambria Math" panose="02040503050406030204" pitchFamily="18" charset="0"/>
                <a:cs typeface="Arial" panose="020B0604020202020204" pitchFamily="34" charset="0"/>
              </a:rPr>
              <a:t>• Why delay marriage?</a:t>
            </a:r>
            <a:endParaRPr lang="en-US" altLang="zh-CN" sz="2800">
              <a:latin typeface="Helvetica" pitchFamily="2" charset="0"/>
              <a:ea typeface="Cambria Math" panose="02040503050406030204" pitchFamily="18" charset="0"/>
              <a:cs typeface="Arial" panose="020B0604020202020204" pitchFamily="34" charset="0"/>
            </a:endParaRPr>
          </a:p>
        </p:txBody>
      </p:sp>
      <p:pic>
        <p:nvPicPr>
          <p:cNvPr id="114694" name="Picture 4">
            <a:hlinkClick r:id="rId1" action="ppaction://hlinksldjump"/>
          </p:cNvPr>
          <p:cNvPicPr>
            <a:picLocks noChangeAspect="1" noChangeArrowheads="1"/>
          </p:cNvPicPr>
          <p:nvPr/>
        </p:nvPicPr>
        <p:blipFill>
          <a:blip r:embed="rId2">
            <a:clrChange>
              <a:clrFrom>
                <a:srgbClr val="FDFEF6"/>
              </a:clrFrom>
              <a:clrTo>
                <a:srgbClr val="FDFEF6">
                  <a:alpha val="0"/>
                </a:srgbClr>
              </a:clrTo>
            </a:clrChange>
          </a:blip>
          <a:srcRect/>
          <a:stretch>
            <a:fillRect/>
          </a:stretch>
        </p:blipFill>
        <p:spPr bwMode="auto">
          <a:xfrm>
            <a:off x="8399463" y="6181725"/>
            <a:ext cx="434975" cy="458788"/>
          </a:xfrm>
          <a:prstGeom prst="rect">
            <a:avLst/>
          </a:prstGeom>
          <a:noFill/>
          <a:ln w="9525">
            <a:noFill/>
            <a:miter lim="800000"/>
            <a:headEnd/>
            <a:tailEnd/>
          </a:ln>
        </p:spPr>
      </p:pic>
      <p:pic>
        <p:nvPicPr>
          <p:cNvPr id="114695" name="Picture 2" descr="H:\2015年修改\图片18.jpg"/>
          <p:cNvPicPr>
            <a:picLocks noChangeAspect="1" noChangeArrowheads="1"/>
          </p:cNvPicPr>
          <p:nvPr/>
        </p:nvPicPr>
        <p:blipFill>
          <a:blip r:embed="rId3"/>
          <a:srcRect/>
          <a:stretch>
            <a:fillRect/>
          </a:stretch>
        </p:blipFill>
        <p:spPr bwMode="auto">
          <a:xfrm>
            <a:off x="0" y="0"/>
            <a:ext cx="7302500" cy="116363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
          <p:cNvSpPr>
            <a:spLocks noChangeArrowheads="1"/>
          </p:cNvSpPr>
          <p:nvPr/>
        </p:nvSpPr>
        <p:spPr bwMode="auto">
          <a:xfrm>
            <a:off x="468313" y="3284538"/>
            <a:ext cx="5318125" cy="2012950"/>
          </a:xfrm>
          <a:prstGeom prst="rect">
            <a:avLst/>
          </a:prstGeom>
          <a:noFill/>
          <a:ln w="9525">
            <a:noFill/>
            <a:miter lim="800000"/>
          </a:ln>
          <a:effectLst>
            <a:prstShdw prst="shdw17" dist="17961" dir="2700000">
              <a:schemeClr val="accent1">
                <a:gamma/>
                <a:shade val="60000"/>
                <a:invGamma/>
                <a:alpha val="50000"/>
              </a:schemeClr>
            </a:prstShdw>
          </a:effectLst>
        </p:spPr>
        <p:txBody>
          <a:bodyPr anchor="ctr">
            <a:spAutoFit/>
          </a:bodyPr>
          <a:lstStyle/>
          <a:p>
            <a:pPr marL="457200" indent="-457200" eaLnBrk="0" fontAlgn="auto" hangingPunct="0">
              <a:lnSpc>
                <a:spcPct val="120000"/>
              </a:lnSpc>
              <a:spcBef>
                <a:spcPts val="0"/>
              </a:spcBef>
              <a:spcAft>
                <a:spcPts val="0"/>
              </a:spcAft>
              <a:defRPr/>
            </a:pPr>
            <a:r>
              <a:rPr lang="en-US" altLang="zh-CN" sz="2600" b="1" i="1" dirty="0">
                <a:solidFill>
                  <a:srgbClr val="FF6600"/>
                </a:solidFill>
                <a:latin typeface="Helvetica"/>
                <a:ea typeface="+mn-ea"/>
                <a:cs typeface="Times New Roman" panose="02020603050405020304" pitchFamily="18" charset="0"/>
              </a:rPr>
              <a:t>Suppose you are debating with </a:t>
            </a:r>
            <a:endParaRPr lang="en-US" altLang="zh-CN" sz="2600" b="1" i="1" dirty="0">
              <a:solidFill>
                <a:srgbClr val="FF6600"/>
              </a:solidFill>
              <a:latin typeface="Helvetica"/>
              <a:ea typeface="+mn-ea"/>
              <a:cs typeface="Times New Roman" panose="02020603050405020304" pitchFamily="18" charset="0"/>
            </a:endParaRPr>
          </a:p>
          <a:p>
            <a:pPr marL="457200" indent="-457200" eaLnBrk="0" fontAlgn="auto" hangingPunct="0">
              <a:lnSpc>
                <a:spcPct val="120000"/>
              </a:lnSpc>
              <a:spcBef>
                <a:spcPts val="0"/>
              </a:spcBef>
              <a:spcAft>
                <a:spcPts val="0"/>
              </a:spcAft>
              <a:defRPr/>
            </a:pPr>
            <a:r>
              <a:rPr lang="en-US" altLang="zh-CN" sz="2600" b="1" i="1" dirty="0">
                <a:solidFill>
                  <a:srgbClr val="FF6600"/>
                </a:solidFill>
                <a:latin typeface="Helvetica"/>
                <a:ea typeface="+mn-ea"/>
                <a:cs typeface="Times New Roman" panose="02020603050405020304" pitchFamily="18" charset="0"/>
              </a:rPr>
              <a:t>your classmates. You want to </a:t>
            </a:r>
            <a:endParaRPr lang="en-US" altLang="zh-CN" sz="2600" b="1" i="1" dirty="0">
              <a:solidFill>
                <a:srgbClr val="FF6600"/>
              </a:solidFill>
              <a:latin typeface="Helvetica"/>
              <a:ea typeface="+mn-ea"/>
              <a:cs typeface="Times New Roman" panose="02020603050405020304" pitchFamily="18" charset="0"/>
            </a:endParaRPr>
          </a:p>
          <a:p>
            <a:pPr marL="457200" indent="-457200" eaLnBrk="0" fontAlgn="auto" hangingPunct="0">
              <a:lnSpc>
                <a:spcPct val="120000"/>
              </a:lnSpc>
              <a:spcBef>
                <a:spcPts val="0"/>
              </a:spcBef>
              <a:spcAft>
                <a:spcPts val="0"/>
              </a:spcAft>
              <a:defRPr/>
            </a:pPr>
            <a:r>
              <a:rPr lang="en-US" altLang="zh-CN" sz="2600" b="1" i="1" dirty="0">
                <a:solidFill>
                  <a:srgbClr val="FF6600"/>
                </a:solidFill>
                <a:latin typeface="Helvetica"/>
                <a:ea typeface="+mn-ea"/>
                <a:cs typeface="Times New Roman" panose="02020603050405020304" pitchFamily="18" charset="0"/>
              </a:rPr>
              <a:t>show them why you choose to </a:t>
            </a:r>
            <a:endParaRPr lang="en-US" altLang="zh-CN" sz="2600" b="1" i="1" dirty="0">
              <a:solidFill>
                <a:srgbClr val="FF6600"/>
              </a:solidFill>
              <a:latin typeface="Helvetica"/>
              <a:ea typeface="+mn-ea"/>
              <a:cs typeface="Times New Roman" panose="02020603050405020304" pitchFamily="18" charset="0"/>
            </a:endParaRPr>
          </a:p>
          <a:p>
            <a:pPr marL="457200" indent="-457200" eaLnBrk="0" fontAlgn="auto" hangingPunct="0">
              <a:lnSpc>
                <a:spcPct val="120000"/>
              </a:lnSpc>
              <a:spcBef>
                <a:spcPts val="0"/>
              </a:spcBef>
              <a:spcAft>
                <a:spcPts val="0"/>
              </a:spcAft>
              <a:defRPr/>
            </a:pPr>
            <a:r>
              <a:rPr lang="en-US" altLang="zh-CN" sz="2600" b="1" i="1" dirty="0">
                <a:solidFill>
                  <a:srgbClr val="FF6600"/>
                </a:solidFill>
                <a:latin typeface="Helvetica"/>
                <a:ea typeface="+mn-ea"/>
                <a:cs typeface="Times New Roman" panose="02020603050405020304" pitchFamily="18" charset="0"/>
              </a:rPr>
              <a:t>shop online.</a:t>
            </a:r>
            <a:endParaRPr lang="en-US" altLang="zh-CN" sz="2600" b="1" i="1" dirty="0">
              <a:solidFill>
                <a:srgbClr val="FF6600"/>
              </a:solidFill>
              <a:latin typeface="Helvetica"/>
              <a:ea typeface="Cambria Math" panose="02040503050406030204" pitchFamily="18" charset="0"/>
              <a:cs typeface="Arial" panose="020B0604020202020204" pitchFamily="34" charset="0"/>
            </a:endParaRPr>
          </a:p>
        </p:txBody>
      </p:sp>
      <p:sp>
        <p:nvSpPr>
          <p:cNvPr id="9" name="Rectangle 1"/>
          <p:cNvSpPr>
            <a:spLocks noChangeArrowheads="1"/>
          </p:cNvSpPr>
          <p:nvPr/>
        </p:nvSpPr>
        <p:spPr bwMode="auto">
          <a:xfrm>
            <a:off x="696913" y="1912938"/>
            <a:ext cx="6303962" cy="1016000"/>
          </a:xfrm>
          <a:prstGeom prst="rect">
            <a:avLst/>
          </a:prstGeom>
          <a:noFill/>
          <a:ln w="9525">
            <a:noFill/>
            <a:miter lim="800000"/>
          </a:ln>
          <a:effectLst>
            <a:prstShdw prst="shdw17" dist="17961" dir="2700000">
              <a:schemeClr val="accent1">
                <a:gamma/>
                <a:shade val="60000"/>
                <a:invGamma/>
                <a:alpha val="50000"/>
              </a:schemeClr>
            </a:prstShdw>
          </a:effectLst>
        </p:spPr>
        <p:txBody>
          <a:bodyPr anchor="ctr">
            <a:spAutoFit/>
          </a:bodyPr>
          <a:lstStyle/>
          <a:p>
            <a:pPr indent="501650" algn="just" eaLnBrk="0" fontAlgn="auto" hangingPunct="0">
              <a:spcBef>
                <a:spcPts val="0"/>
              </a:spcBef>
              <a:spcAft>
                <a:spcPts val="0"/>
              </a:spcAft>
              <a:defRPr/>
            </a:pPr>
            <a:r>
              <a:rPr kumimoji="1" lang="en-US" altLang="zh-CN" sz="3200" b="1" i="1" dirty="0">
                <a:solidFill>
                  <a:srgbClr val="C00000"/>
                </a:solidFill>
                <a:latin typeface="华文彩云" panose="02010800040101010101" pitchFamily="2" charset="-122"/>
                <a:ea typeface="华文彩云" panose="02010800040101010101" pitchFamily="2" charset="-122"/>
              </a:rPr>
              <a:t>E</a:t>
            </a:r>
            <a:r>
              <a:rPr kumimoji="1" lang="en-US" altLang="zh-CN" sz="2800" b="1" i="1" dirty="0">
                <a:latin typeface="+mn-lt"/>
                <a:ea typeface="+mn-ea"/>
              </a:rPr>
              <a:t>xplain your choice </a:t>
            </a:r>
            <a:endParaRPr kumimoji="1" lang="en-US" altLang="zh-CN" sz="2800" b="1" i="1" dirty="0">
              <a:latin typeface="+mn-lt"/>
              <a:ea typeface="+mn-ea"/>
            </a:endParaRPr>
          </a:p>
          <a:p>
            <a:pPr indent="501650" algn="just" eaLnBrk="0" fontAlgn="auto" hangingPunct="0">
              <a:spcBef>
                <a:spcPts val="0"/>
              </a:spcBef>
              <a:spcAft>
                <a:spcPts val="0"/>
              </a:spcAft>
              <a:defRPr/>
            </a:pPr>
            <a:r>
              <a:rPr kumimoji="1" lang="en-US" altLang="zh-CN" sz="2800" b="1" i="1" dirty="0">
                <a:latin typeface="+mn-lt"/>
                <a:ea typeface="+mn-ea"/>
              </a:rPr>
              <a:t>on the following topic.</a:t>
            </a:r>
            <a:r>
              <a:rPr lang="en-US" altLang="zh-CN" sz="2800" b="1" i="1" dirty="0">
                <a:solidFill>
                  <a:srgbClr val="0070C0"/>
                </a:solidFill>
                <a:latin typeface="+mn-lt"/>
              </a:rPr>
              <a:t> </a:t>
            </a:r>
            <a:endParaRPr lang="en-US" altLang="zh-CN" sz="2800" b="1" i="1" dirty="0">
              <a:solidFill>
                <a:srgbClr val="0070C0"/>
              </a:solidFill>
              <a:latin typeface="+mn-lt"/>
            </a:endParaRPr>
          </a:p>
        </p:txBody>
      </p:sp>
      <p:grpSp>
        <p:nvGrpSpPr>
          <p:cNvPr id="115716" name="Group 6"/>
          <p:cNvGrpSpPr/>
          <p:nvPr/>
        </p:nvGrpSpPr>
        <p:grpSpPr bwMode="auto">
          <a:xfrm>
            <a:off x="-3175" y="44450"/>
            <a:ext cx="7743825" cy="1152525"/>
            <a:chOff x="-3175" y="61913"/>
            <a:chExt cx="7320037" cy="1152525"/>
          </a:xfrm>
        </p:grpSpPr>
        <p:pic>
          <p:nvPicPr>
            <p:cNvPr id="115718" name="Picture 2"/>
            <p:cNvPicPr>
              <a:picLocks noChangeAspect="1" noChangeArrowheads="1"/>
            </p:cNvPicPr>
            <p:nvPr/>
          </p:nvPicPr>
          <p:blipFill>
            <a:blip r:embed="rId1"/>
            <a:srcRect/>
            <a:stretch>
              <a:fillRect/>
            </a:stretch>
          </p:blipFill>
          <p:spPr bwMode="auto">
            <a:xfrm>
              <a:off x="-3175" y="61913"/>
              <a:ext cx="3779838" cy="1152525"/>
            </a:xfrm>
            <a:prstGeom prst="rect">
              <a:avLst/>
            </a:prstGeom>
            <a:noFill/>
            <a:ln w="9525">
              <a:noFill/>
              <a:miter lim="800000"/>
              <a:headEnd/>
              <a:tailEnd/>
            </a:ln>
          </p:spPr>
        </p:pic>
        <p:sp>
          <p:nvSpPr>
            <p:cNvPr id="11" name="TextBox 10"/>
            <p:cNvSpPr txBox="1"/>
            <p:nvPr/>
          </p:nvSpPr>
          <p:spPr>
            <a:xfrm>
              <a:off x="196408" y="606426"/>
              <a:ext cx="3481444" cy="430212"/>
            </a:xfrm>
            <a:prstGeom prst="rect">
              <a:avLst/>
            </a:prstGeom>
            <a:noFill/>
          </p:spPr>
          <p:txBody>
            <a:bodyPr>
              <a:spAutoFit/>
            </a:bodyPr>
            <a:lstStyle/>
            <a:p>
              <a:pPr fontAlgn="auto">
                <a:spcBef>
                  <a:spcPts val="0"/>
                </a:spcBef>
                <a:spcAft>
                  <a:spcPts val="0"/>
                </a:spcAft>
                <a:defRPr/>
              </a:pPr>
              <a:r>
                <a:rPr lang="en-US" altLang="zh-CN" sz="2200" b="1" dirty="0">
                  <a:solidFill>
                    <a:schemeClr val="bg1"/>
                  </a:solidFill>
                  <a:effectLst>
                    <a:outerShdw blurRad="38100" dist="38100" dir="2700000" algn="tl">
                      <a:srgbClr val="000000">
                        <a:alpha val="43137"/>
                      </a:srgbClr>
                    </a:outerShdw>
                  </a:effectLst>
                  <a:latin typeface="Comic Sans MS" panose="030F0702030302020204" pitchFamily="66" charset="0"/>
                  <a:ea typeface="+mn-ea"/>
                </a:rPr>
                <a:t>Oral Reproduction</a:t>
              </a:r>
              <a:endParaRPr lang="zh-CN" altLang="en-US" sz="2200" b="1" dirty="0">
                <a:solidFill>
                  <a:schemeClr val="bg1"/>
                </a:solidFill>
                <a:effectLst>
                  <a:outerShdw blurRad="38100" dist="38100" dir="2700000" algn="tl">
                    <a:srgbClr val="000000">
                      <a:alpha val="43137"/>
                    </a:srgbClr>
                  </a:outerShdw>
                </a:effectLst>
                <a:latin typeface="Comic Sans MS" panose="030F0702030302020204" pitchFamily="66" charset="0"/>
                <a:ea typeface="+mn-ea"/>
              </a:endParaRPr>
            </a:p>
          </p:txBody>
        </p:sp>
        <p:sp>
          <p:nvSpPr>
            <p:cNvPr id="12" name="TextBox 10"/>
            <p:cNvSpPr txBox="1">
              <a:spLocks noChangeArrowheads="1"/>
            </p:cNvSpPr>
            <p:nvPr/>
          </p:nvSpPr>
          <p:spPr bwMode="auto">
            <a:xfrm>
              <a:off x="3779912" y="741359"/>
              <a:ext cx="3536950" cy="461665"/>
            </a:xfrm>
            <a:prstGeom prst="rect">
              <a:avLst/>
            </a:prstGeom>
            <a:noFill/>
            <a:ln w="9525">
              <a:noFill/>
              <a:miter lim="800000"/>
            </a:ln>
          </p:spPr>
          <p:txBody>
            <a:bodyPr>
              <a:spAutoFit/>
            </a:bodyPr>
            <a:lstStyle/>
            <a:p>
              <a:pPr>
                <a:defRPr/>
              </a:pPr>
              <a:r>
                <a:rPr lang="en-US" altLang="zh-CN" sz="2400" b="1" spc="50" dirty="0">
                  <a:ln w="3175" cmpd="sng">
                    <a:solidFill>
                      <a:srgbClr val="C00000"/>
                    </a:solidFill>
                    <a:prstDash val="solid"/>
                  </a:ln>
                  <a:solidFill>
                    <a:srgbClr val="EB700B"/>
                  </a:solidFill>
                  <a:effectLst>
                    <a:glow rad="53100">
                      <a:schemeClr val="accent6">
                        <a:satMod val="180000"/>
                        <a:alpha val="30000"/>
                      </a:schemeClr>
                    </a:glow>
                  </a:effectLst>
                  <a:latin typeface="Helvetica" pitchFamily="2" charset="0"/>
                  <a:ea typeface="楷体_GB2312" panose="02010609030101010101"/>
                  <a:cs typeface="楷体_GB2312" panose="02010609030101010101"/>
                </a:rPr>
                <a:t>Group discussion </a:t>
              </a:r>
              <a:endParaRPr lang="zh-CN" altLang="en-US" sz="2400" b="1" spc="50" dirty="0">
                <a:ln w="3175" cmpd="sng">
                  <a:solidFill>
                    <a:srgbClr val="C00000"/>
                  </a:solidFill>
                  <a:prstDash val="solid"/>
                </a:ln>
                <a:solidFill>
                  <a:srgbClr val="EB700B"/>
                </a:solidFill>
                <a:effectLst>
                  <a:glow rad="53100">
                    <a:schemeClr val="accent6">
                      <a:satMod val="180000"/>
                      <a:alpha val="30000"/>
                    </a:schemeClr>
                  </a:glow>
                </a:effectLst>
                <a:latin typeface="Helvetica" pitchFamily="2" charset="0"/>
                <a:ea typeface="楷体_GB2312" panose="02010609030101010101"/>
                <a:cs typeface="楷体_GB2312" panose="02010609030101010101"/>
              </a:endParaRPr>
            </a:p>
          </p:txBody>
        </p:sp>
      </p:grpSp>
      <p:pic>
        <p:nvPicPr>
          <p:cNvPr id="115717" name="图片 9" descr="estanteria-libros-arbol-muebles-modernos-ahoramas-reformas-interiorismo.jpg"/>
          <p:cNvPicPr>
            <a:picLocks noChangeAspect="1"/>
          </p:cNvPicPr>
          <p:nvPr/>
        </p:nvPicPr>
        <p:blipFill>
          <a:blip r:embed="rId2"/>
          <a:srcRect l="16666" r="16667"/>
          <a:stretch>
            <a:fillRect/>
          </a:stretch>
        </p:blipFill>
        <p:spPr bwMode="auto">
          <a:xfrm>
            <a:off x="5676900" y="1304925"/>
            <a:ext cx="3251200" cy="4876800"/>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1"/>
          <p:cNvSpPr>
            <a:spLocks noChangeArrowheads="1"/>
          </p:cNvSpPr>
          <p:nvPr/>
        </p:nvSpPr>
        <p:spPr bwMode="auto">
          <a:xfrm>
            <a:off x="534988" y="1323975"/>
            <a:ext cx="6965950" cy="492125"/>
          </a:xfrm>
          <a:prstGeom prst="rect">
            <a:avLst/>
          </a:prstGeom>
          <a:noFill/>
          <a:ln w="9525">
            <a:noFill/>
            <a:miter lim="800000"/>
          </a:ln>
          <a:effectLst>
            <a:prstShdw prst="shdw17" dist="17961" dir="2700000">
              <a:schemeClr val="accent1">
                <a:gamma/>
                <a:shade val="60000"/>
                <a:invGamma/>
                <a:alpha val="50000"/>
              </a:schemeClr>
            </a:prstShdw>
          </a:effectLst>
        </p:spPr>
        <p:txBody>
          <a:bodyPr anchor="ctr">
            <a:spAutoFit/>
          </a:bodyPr>
          <a:lstStyle/>
          <a:p>
            <a:pPr fontAlgn="auto">
              <a:spcBef>
                <a:spcPts val="0"/>
              </a:spcBef>
              <a:spcAft>
                <a:spcPts val="0"/>
              </a:spcAft>
              <a:defRPr/>
            </a:pPr>
            <a:r>
              <a:rPr kumimoji="1" lang="en-US" altLang="zh-CN" sz="2600" b="1" i="1" kern="0" dirty="0">
                <a:solidFill>
                  <a:schemeClr val="accent6">
                    <a:lumMod val="50000"/>
                  </a:schemeClr>
                </a:solidFill>
                <a:latin typeface="Helvetica"/>
                <a:ea typeface="+mn-ea"/>
              </a:rPr>
              <a:t>You can follow the outline given below.</a:t>
            </a:r>
            <a:endParaRPr lang="zh-CN" altLang="en-US" sz="2600" b="1" i="1" kern="0" dirty="0">
              <a:solidFill>
                <a:schemeClr val="accent6">
                  <a:lumMod val="50000"/>
                </a:schemeClr>
              </a:solidFill>
              <a:latin typeface="Helvetica"/>
              <a:ea typeface="+mn-ea"/>
            </a:endParaRPr>
          </a:p>
        </p:txBody>
      </p:sp>
      <p:sp>
        <p:nvSpPr>
          <p:cNvPr id="22" name="矩形 21"/>
          <p:cNvSpPr>
            <a:spLocks noChangeArrowheads="1"/>
          </p:cNvSpPr>
          <p:nvPr/>
        </p:nvSpPr>
        <p:spPr bwMode="auto">
          <a:xfrm>
            <a:off x="755650" y="2633663"/>
            <a:ext cx="6480175" cy="2308225"/>
          </a:xfrm>
          <a:prstGeom prst="rect">
            <a:avLst/>
          </a:prstGeom>
          <a:noFill/>
          <a:ln w="9525">
            <a:noFill/>
            <a:miter lim="800000"/>
          </a:ln>
        </p:spPr>
        <p:txBody>
          <a:bodyPr>
            <a:spAutoFit/>
          </a:bodyPr>
          <a:lstStyle/>
          <a:p>
            <a:pPr marL="120650" indent="-120650" algn="just">
              <a:lnSpc>
                <a:spcPct val="150000"/>
              </a:lnSpc>
            </a:pPr>
            <a:r>
              <a:rPr lang="en-US" altLang="zh-CN" sz="2400" b="1">
                <a:solidFill>
                  <a:srgbClr val="FF6600"/>
                </a:solidFill>
                <a:latin typeface="Helvetica" pitchFamily="2" charset="0"/>
              </a:rPr>
              <a:t>Part I. Introduction  </a:t>
            </a:r>
            <a:endParaRPr lang="zh-CN" altLang="en-US" sz="2400" b="1">
              <a:solidFill>
                <a:srgbClr val="FF6600"/>
              </a:solidFill>
              <a:latin typeface="Helvetica" pitchFamily="2" charset="0"/>
            </a:endParaRPr>
          </a:p>
          <a:p>
            <a:pPr marL="120650" indent="-120650">
              <a:lnSpc>
                <a:spcPct val="150000"/>
              </a:lnSpc>
            </a:pPr>
            <a:r>
              <a:rPr lang="en-US" altLang="zh-CN" sz="2400">
                <a:latin typeface="Helvetica" pitchFamily="2" charset="0"/>
              </a:rPr>
              <a:t>1. Current situation about online shopping; </a:t>
            </a:r>
            <a:endParaRPr lang="zh-CN" altLang="en-US" sz="2400">
              <a:latin typeface="Helvetica" pitchFamily="2" charset="0"/>
            </a:endParaRPr>
          </a:p>
          <a:p>
            <a:pPr marL="120650" indent="-120650">
              <a:lnSpc>
                <a:spcPct val="150000"/>
              </a:lnSpc>
            </a:pPr>
            <a:r>
              <a:rPr lang="en-US" altLang="zh-CN" sz="2400">
                <a:latin typeface="Helvetica" pitchFamily="2" charset="0"/>
              </a:rPr>
              <a:t>2. Thesis statement: Your feelings and  </a:t>
            </a:r>
            <a:endParaRPr lang="en-US" altLang="zh-CN" sz="2400">
              <a:latin typeface="Helvetica" pitchFamily="2" charset="0"/>
            </a:endParaRPr>
          </a:p>
          <a:p>
            <a:pPr marL="120650" indent="-120650">
              <a:lnSpc>
                <a:spcPct val="150000"/>
              </a:lnSpc>
            </a:pPr>
            <a:r>
              <a:rPr lang="en-US" altLang="zh-CN" sz="2400">
                <a:latin typeface="Helvetica" pitchFamily="2" charset="0"/>
              </a:rPr>
              <a:t>    impressions about the online shopping. </a:t>
            </a:r>
            <a:endParaRPr lang="zh-CN" altLang="en-US" sz="2400">
              <a:latin typeface="Helvetica" pitchFamily="2" charset="0"/>
            </a:endParaRPr>
          </a:p>
        </p:txBody>
      </p:sp>
      <p:sp>
        <p:nvSpPr>
          <p:cNvPr id="18" name="圆角矩形 17"/>
          <p:cNvSpPr/>
          <p:nvPr/>
        </p:nvSpPr>
        <p:spPr>
          <a:xfrm>
            <a:off x="357158" y="2071679"/>
            <a:ext cx="8215370" cy="3786214"/>
          </a:xfrm>
          <a:prstGeom prst="roundRect">
            <a:avLst/>
          </a:prstGeom>
          <a:noFill/>
          <a:ln>
            <a:solidFill>
              <a:schemeClr val="accent6">
                <a:lumMod val="75000"/>
              </a:schemeClr>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23" name="右箭头 22">
            <a:hlinkClick r:id="" action="ppaction://hlinkshowjump?jump=nextslide"/>
          </p:cNvPr>
          <p:cNvSpPr/>
          <p:nvPr/>
        </p:nvSpPr>
        <p:spPr>
          <a:xfrm>
            <a:off x="6415138" y="6067076"/>
            <a:ext cx="1800200" cy="648072"/>
          </a:xfrm>
          <a:prstGeom prst="rightArrow">
            <a:avLst/>
          </a:prstGeom>
          <a:solidFill>
            <a:schemeClr val="bg1"/>
          </a:solid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altLang="zh-CN" sz="1600" dirty="0">
                <a:ln>
                  <a:solidFill>
                    <a:schemeClr val="tx1"/>
                  </a:solidFill>
                </a:ln>
                <a:solidFill>
                  <a:schemeClr val="tx1"/>
                </a:solidFill>
              </a:rPr>
              <a:t>To be continued</a:t>
            </a:r>
            <a:endParaRPr lang="zh-CN" altLang="en-US" sz="1600" dirty="0">
              <a:ln>
                <a:solidFill>
                  <a:schemeClr val="tx1"/>
                </a:solidFill>
              </a:ln>
              <a:solidFill>
                <a:schemeClr val="tx1"/>
              </a:solidFill>
            </a:endParaRPr>
          </a:p>
        </p:txBody>
      </p:sp>
      <p:grpSp>
        <p:nvGrpSpPr>
          <p:cNvPr id="116744" name="Group 6"/>
          <p:cNvGrpSpPr/>
          <p:nvPr/>
        </p:nvGrpSpPr>
        <p:grpSpPr bwMode="auto">
          <a:xfrm>
            <a:off x="-3175" y="44450"/>
            <a:ext cx="7743825" cy="1152525"/>
            <a:chOff x="-3175" y="61913"/>
            <a:chExt cx="7320037" cy="1152525"/>
          </a:xfrm>
        </p:grpSpPr>
        <p:pic>
          <p:nvPicPr>
            <p:cNvPr id="116746" name="Picture 2"/>
            <p:cNvPicPr>
              <a:picLocks noChangeAspect="1" noChangeArrowheads="1"/>
            </p:cNvPicPr>
            <p:nvPr/>
          </p:nvPicPr>
          <p:blipFill>
            <a:blip r:embed="rId1"/>
            <a:srcRect/>
            <a:stretch>
              <a:fillRect/>
            </a:stretch>
          </p:blipFill>
          <p:spPr bwMode="auto">
            <a:xfrm>
              <a:off x="-3175" y="61913"/>
              <a:ext cx="3779838" cy="1152525"/>
            </a:xfrm>
            <a:prstGeom prst="rect">
              <a:avLst/>
            </a:prstGeom>
            <a:noFill/>
            <a:ln w="9525">
              <a:noFill/>
              <a:miter lim="800000"/>
              <a:headEnd/>
              <a:tailEnd/>
            </a:ln>
          </p:spPr>
        </p:pic>
        <p:sp>
          <p:nvSpPr>
            <p:cNvPr id="11" name="TextBox 10"/>
            <p:cNvSpPr txBox="1"/>
            <p:nvPr/>
          </p:nvSpPr>
          <p:spPr>
            <a:xfrm>
              <a:off x="196408" y="606426"/>
              <a:ext cx="3481444" cy="430212"/>
            </a:xfrm>
            <a:prstGeom prst="rect">
              <a:avLst/>
            </a:prstGeom>
            <a:noFill/>
          </p:spPr>
          <p:txBody>
            <a:bodyPr>
              <a:spAutoFit/>
            </a:bodyPr>
            <a:lstStyle/>
            <a:p>
              <a:pPr fontAlgn="auto">
                <a:spcBef>
                  <a:spcPts val="0"/>
                </a:spcBef>
                <a:spcAft>
                  <a:spcPts val="0"/>
                </a:spcAft>
                <a:defRPr/>
              </a:pPr>
              <a:r>
                <a:rPr lang="en-US" altLang="zh-CN" sz="2200" b="1" dirty="0">
                  <a:solidFill>
                    <a:schemeClr val="bg1"/>
                  </a:solidFill>
                  <a:effectLst>
                    <a:outerShdw blurRad="38100" dist="38100" dir="2700000" algn="tl">
                      <a:srgbClr val="000000">
                        <a:alpha val="43137"/>
                      </a:srgbClr>
                    </a:outerShdw>
                  </a:effectLst>
                  <a:latin typeface="Comic Sans MS" panose="030F0702030302020204" pitchFamily="66" charset="0"/>
                  <a:ea typeface="+mn-ea"/>
                </a:rPr>
                <a:t>Oral Reproduction</a:t>
              </a:r>
              <a:endParaRPr lang="zh-CN" altLang="en-US" sz="2200" b="1" dirty="0">
                <a:solidFill>
                  <a:schemeClr val="bg1"/>
                </a:solidFill>
                <a:effectLst>
                  <a:outerShdw blurRad="38100" dist="38100" dir="2700000" algn="tl">
                    <a:srgbClr val="000000">
                      <a:alpha val="43137"/>
                    </a:srgbClr>
                  </a:outerShdw>
                </a:effectLst>
                <a:latin typeface="Comic Sans MS" panose="030F0702030302020204" pitchFamily="66" charset="0"/>
                <a:ea typeface="+mn-ea"/>
              </a:endParaRPr>
            </a:p>
          </p:txBody>
        </p:sp>
        <p:sp>
          <p:nvSpPr>
            <p:cNvPr id="12" name="TextBox 10"/>
            <p:cNvSpPr txBox="1">
              <a:spLocks noChangeArrowheads="1"/>
            </p:cNvSpPr>
            <p:nvPr/>
          </p:nvSpPr>
          <p:spPr bwMode="auto">
            <a:xfrm>
              <a:off x="3779912" y="741359"/>
              <a:ext cx="3536950" cy="461665"/>
            </a:xfrm>
            <a:prstGeom prst="rect">
              <a:avLst/>
            </a:prstGeom>
            <a:noFill/>
            <a:ln w="9525">
              <a:noFill/>
              <a:miter lim="800000"/>
            </a:ln>
          </p:spPr>
          <p:txBody>
            <a:bodyPr>
              <a:spAutoFit/>
            </a:bodyPr>
            <a:lstStyle/>
            <a:p>
              <a:pPr>
                <a:defRPr/>
              </a:pPr>
              <a:r>
                <a:rPr lang="en-US" altLang="zh-CN" sz="2400" b="1" spc="50" dirty="0">
                  <a:ln w="3175" cmpd="sng">
                    <a:solidFill>
                      <a:srgbClr val="C00000"/>
                    </a:solidFill>
                    <a:prstDash val="solid"/>
                  </a:ln>
                  <a:solidFill>
                    <a:srgbClr val="EB700B"/>
                  </a:solidFill>
                  <a:effectLst>
                    <a:glow rad="53100">
                      <a:schemeClr val="accent6">
                        <a:satMod val="180000"/>
                        <a:alpha val="30000"/>
                      </a:schemeClr>
                    </a:glow>
                  </a:effectLst>
                  <a:latin typeface="Helvetica" pitchFamily="2" charset="0"/>
                  <a:ea typeface="楷体_GB2312" panose="02010609030101010101"/>
                  <a:cs typeface="楷体_GB2312" panose="02010609030101010101"/>
                </a:rPr>
                <a:t>Group discussion </a:t>
              </a:r>
              <a:endParaRPr lang="zh-CN" altLang="en-US" sz="2400" b="1" spc="50" dirty="0">
                <a:ln w="3175" cmpd="sng">
                  <a:solidFill>
                    <a:srgbClr val="C00000"/>
                  </a:solidFill>
                  <a:prstDash val="solid"/>
                </a:ln>
                <a:solidFill>
                  <a:srgbClr val="EB700B"/>
                </a:solidFill>
                <a:effectLst>
                  <a:glow rad="53100">
                    <a:schemeClr val="accent6">
                      <a:satMod val="180000"/>
                      <a:alpha val="30000"/>
                    </a:schemeClr>
                  </a:glow>
                </a:effectLst>
                <a:latin typeface="Helvetica" pitchFamily="2" charset="0"/>
                <a:ea typeface="楷体_GB2312" panose="02010609030101010101"/>
                <a:cs typeface="楷体_GB2312" panose="02010609030101010101"/>
              </a:endParaRPr>
            </a:p>
          </p:txBody>
        </p:sp>
      </p:grpSp>
      <p:pic>
        <p:nvPicPr>
          <p:cNvPr id="116745" name="图片 12" descr="estanteria-libros-arbol-muebles-modernos-ahoramas-reformas-interiorismo.jpg"/>
          <p:cNvPicPr>
            <a:picLocks noChangeAspect="1"/>
          </p:cNvPicPr>
          <p:nvPr/>
        </p:nvPicPr>
        <p:blipFill>
          <a:blip r:embed="rId2"/>
          <a:srcRect l="16666" r="16667"/>
          <a:stretch>
            <a:fillRect/>
          </a:stretch>
        </p:blipFill>
        <p:spPr bwMode="auto">
          <a:xfrm>
            <a:off x="6858000" y="3000375"/>
            <a:ext cx="1550988" cy="232727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blinds(horizontal)">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1"/>
          <p:cNvSpPr>
            <a:spLocks noChangeArrowheads="1"/>
          </p:cNvSpPr>
          <p:nvPr/>
        </p:nvSpPr>
        <p:spPr bwMode="auto">
          <a:xfrm>
            <a:off x="534988" y="1323975"/>
            <a:ext cx="6965950" cy="492125"/>
          </a:xfrm>
          <a:prstGeom prst="rect">
            <a:avLst/>
          </a:prstGeom>
          <a:noFill/>
          <a:ln w="9525">
            <a:noFill/>
            <a:miter lim="800000"/>
          </a:ln>
          <a:effectLst>
            <a:prstShdw prst="shdw17" dist="17961" dir="2700000">
              <a:schemeClr val="accent1">
                <a:gamma/>
                <a:shade val="60000"/>
                <a:invGamma/>
                <a:alpha val="50000"/>
              </a:schemeClr>
            </a:prstShdw>
          </a:effectLst>
        </p:spPr>
        <p:txBody>
          <a:bodyPr anchor="ctr">
            <a:spAutoFit/>
          </a:bodyPr>
          <a:lstStyle/>
          <a:p>
            <a:pPr fontAlgn="auto">
              <a:spcBef>
                <a:spcPts val="0"/>
              </a:spcBef>
              <a:spcAft>
                <a:spcPts val="0"/>
              </a:spcAft>
              <a:defRPr/>
            </a:pPr>
            <a:r>
              <a:rPr kumimoji="1" lang="en-US" altLang="zh-CN" sz="2600" b="1" i="1" kern="0" dirty="0">
                <a:solidFill>
                  <a:schemeClr val="accent6">
                    <a:lumMod val="50000"/>
                  </a:schemeClr>
                </a:solidFill>
                <a:latin typeface="Helvetica"/>
                <a:ea typeface="+mn-ea"/>
              </a:rPr>
              <a:t>You can follow the outline given below.</a:t>
            </a:r>
            <a:endParaRPr lang="zh-CN" altLang="en-US" sz="2600" b="1" i="1" kern="0" dirty="0">
              <a:solidFill>
                <a:schemeClr val="accent6">
                  <a:lumMod val="50000"/>
                </a:schemeClr>
              </a:solidFill>
              <a:latin typeface="Helvetica"/>
              <a:ea typeface="+mn-ea"/>
            </a:endParaRPr>
          </a:p>
        </p:txBody>
      </p:sp>
      <p:sp>
        <p:nvSpPr>
          <p:cNvPr id="22" name="矩形 21"/>
          <p:cNvSpPr>
            <a:spLocks noChangeArrowheads="1"/>
          </p:cNvSpPr>
          <p:nvPr/>
        </p:nvSpPr>
        <p:spPr bwMode="auto">
          <a:xfrm>
            <a:off x="677863" y="2060575"/>
            <a:ext cx="7108825" cy="4524375"/>
          </a:xfrm>
          <a:prstGeom prst="rect">
            <a:avLst/>
          </a:prstGeom>
          <a:noFill/>
          <a:ln w="9525">
            <a:noFill/>
            <a:miter lim="800000"/>
          </a:ln>
        </p:spPr>
        <p:txBody>
          <a:bodyPr>
            <a:spAutoFit/>
          </a:bodyPr>
          <a:lstStyle/>
          <a:p>
            <a:pPr marL="120650" indent="-120650" algn="just">
              <a:lnSpc>
                <a:spcPct val="150000"/>
              </a:lnSpc>
              <a:defRPr/>
            </a:pPr>
            <a:r>
              <a:rPr lang="en-US" altLang="zh-CN" sz="2400" b="1" dirty="0">
                <a:solidFill>
                  <a:srgbClr val="FF6600"/>
                </a:solidFill>
                <a:latin typeface="Helvetica" pitchFamily="2" charset="0"/>
              </a:rPr>
              <a:t>Part II. Body  (various reasons provided )</a:t>
            </a:r>
            <a:endParaRPr lang="en-US" altLang="zh-CN" sz="2400" b="1" dirty="0">
              <a:solidFill>
                <a:srgbClr val="FF6600"/>
              </a:solidFill>
              <a:latin typeface="Helvetica" pitchFamily="2" charset="0"/>
            </a:endParaRPr>
          </a:p>
          <a:p>
            <a:pPr marL="120650" indent="-120650" algn="just">
              <a:lnSpc>
                <a:spcPct val="150000"/>
              </a:lnSpc>
              <a:defRPr/>
            </a:pPr>
            <a:r>
              <a:rPr lang="en-US" altLang="zh-CN" sz="2400" dirty="0">
                <a:latin typeface="Helvetica"/>
                <a:ea typeface="+mn-ea"/>
              </a:rPr>
              <a:t>Cause1.  Convenience of online shopping.</a:t>
            </a:r>
            <a:endParaRPr lang="en-US" altLang="zh-CN" sz="2400" dirty="0">
              <a:latin typeface="Helvetica"/>
              <a:ea typeface="+mn-ea"/>
            </a:endParaRPr>
          </a:p>
          <a:p>
            <a:pPr marL="120650" indent="-120650" algn="just">
              <a:lnSpc>
                <a:spcPct val="150000"/>
              </a:lnSpc>
              <a:defRPr/>
            </a:pPr>
            <a:r>
              <a:rPr lang="en-US" altLang="zh-CN" sz="2400" dirty="0">
                <a:latin typeface="Helvetica"/>
                <a:ea typeface="+mn-ea"/>
              </a:rPr>
              <a:t>Cause2.  Goods online cheaper than in stores.</a:t>
            </a:r>
            <a:endParaRPr lang="en-US" altLang="zh-CN" sz="2400" dirty="0">
              <a:latin typeface="Helvetica"/>
              <a:ea typeface="+mn-ea"/>
            </a:endParaRPr>
          </a:p>
          <a:p>
            <a:pPr marL="120650" indent="-120650" algn="just">
              <a:lnSpc>
                <a:spcPct val="150000"/>
              </a:lnSpc>
              <a:defRPr/>
            </a:pPr>
            <a:r>
              <a:rPr lang="en-US" altLang="zh-CN" sz="2400" dirty="0">
                <a:latin typeface="Helvetica"/>
                <a:ea typeface="+mn-ea"/>
              </a:rPr>
              <a:t>Cause3.  Access to a wider range of options.</a:t>
            </a:r>
            <a:endParaRPr lang="en-US" altLang="zh-CN" sz="2400" dirty="0">
              <a:latin typeface="Helvetica"/>
              <a:ea typeface="+mn-ea"/>
            </a:endParaRPr>
          </a:p>
          <a:p>
            <a:pPr marL="120650" indent="-120650" algn="just">
              <a:lnSpc>
                <a:spcPct val="150000"/>
              </a:lnSpc>
              <a:defRPr/>
            </a:pPr>
            <a:r>
              <a:rPr lang="en-US" altLang="zh-CN" sz="2400" dirty="0">
                <a:latin typeface="Helvetica"/>
                <a:ea typeface="+mn-ea"/>
              </a:rPr>
              <a:t>Cause4.  Privacy protection.</a:t>
            </a:r>
            <a:endParaRPr lang="en-US" altLang="zh-CN" sz="2400" dirty="0">
              <a:latin typeface="Helvetica"/>
              <a:ea typeface="+mn-ea"/>
            </a:endParaRPr>
          </a:p>
          <a:p>
            <a:pPr marL="120650" indent="-120650" algn="just">
              <a:lnSpc>
                <a:spcPct val="150000"/>
              </a:lnSpc>
              <a:defRPr/>
            </a:pPr>
            <a:r>
              <a:rPr lang="en-US" altLang="zh-CN" sz="2400" b="1" dirty="0">
                <a:solidFill>
                  <a:srgbClr val="FF6600"/>
                </a:solidFill>
                <a:latin typeface="Helvetica" pitchFamily="2" charset="0"/>
              </a:rPr>
              <a:t>Part III. Conclusion</a:t>
            </a:r>
            <a:endParaRPr lang="en-US" altLang="zh-CN" sz="2400" b="1" dirty="0">
              <a:solidFill>
                <a:srgbClr val="FF6600"/>
              </a:solidFill>
              <a:latin typeface="Helvetica" pitchFamily="2" charset="0"/>
            </a:endParaRPr>
          </a:p>
          <a:p>
            <a:pPr marL="457200" indent="-457200">
              <a:lnSpc>
                <a:spcPct val="150000"/>
              </a:lnSpc>
              <a:defRPr/>
            </a:pPr>
            <a:r>
              <a:rPr lang="en-US" altLang="zh-CN" sz="2400" dirty="0">
                <a:latin typeface="Helvetica"/>
                <a:ea typeface="+mn-ea"/>
              </a:rPr>
              <a:t>The future of online shopping. ( sure to spread</a:t>
            </a:r>
            <a:endParaRPr lang="en-US" altLang="zh-CN" sz="2400" dirty="0">
              <a:latin typeface="Helvetica"/>
              <a:ea typeface="+mn-ea"/>
            </a:endParaRPr>
          </a:p>
          <a:p>
            <a:pPr marL="457200" indent="-457200">
              <a:lnSpc>
                <a:spcPct val="150000"/>
              </a:lnSpc>
              <a:defRPr/>
            </a:pPr>
            <a:r>
              <a:rPr lang="en-US" altLang="zh-CN" sz="2400" dirty="0">
                <a:latin typeface="Helvetica"/>
                <a:ea typeface="+mn-ea"/>
              </a:rPr>
              <a:t>more widely in the world. )</a:t>
            </a:r>
            <a:r>
              <a:rPr lang="en-US" altLang="zh-CN" sz="2400" b="1" dirty="0">
                <a:solidFill>
                  <a:srgbClr val="FF6600"/>
                </a:solidFill>
                <a:latin typeface="Helvetica" pitchFamily="2" charset="0"/>
              </a:rPr>
              <a:t> </a:t>
            </a:r>
            <a:endParaRPr lang="zh-CN" altLang="en-US" sz="2400" dirty="0"/>
          </a:p>
        </p:txBody>
      </p:sp>
      <p:sp>
        <p:nvSpPr>
          <p:cNvPr id="18" name="圆角矩形 17"/>
          <p:cNvSpPr/>
          <p:nvPr/>
        </p:nvSpPr>
        <p:spPr>
          <a:xfrm>
            <a:off x="196483" y="2073242"/>
            <a:ext cx="8590359" cy="4511921"/>
          </a:xfrm>
          <a:prstGeom prst="roundRect">
            <a:avLst/>
          </a:prstGeom>
          <a:noFill/>
          <a:ln>
            <a:solidFill>
              <a:schemeClr val="accent6">
                <a:lumMod val="75000"/>
              </a:schemeClr>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nvGrpSpPr>
          <p:cNvPr id="117767" name="Group 6"/>
          <p:cNvGrpSpPr/>
          <p:nvPr/>
        </p:nvGrpSpPr>
        <p:grpSpPr bwMode="auto">
          <a:xfrm>
            <a:off x="-3175" y="44450"/>
            <a:ext cx="7743825" cy="1152525"/>
            <a:chOff x="-3175" y="61913"/>
            <a:chExt cx="7320037" cy="1152525"/>
          </a:xfrm>
        </p:grpSpPr>
        <p:pic>
          <p:nvPicPr>
            <p:cNvPr id="117769" name="Picture 2"/>
            <p:cNvPicPr>
              <a:picLocks noChangeAspect="1" noChangeArrowheads="1"/>
            </p:cNvPicPr>
            <p:nvPr/>
          </p:nvPicPr>
          <p:blipFill>
            <a:blip r:embed="rId1"/>
            <a:srcRect/>
            <a:stretch>
              <a:fillRect/>
            </a:stretch>
          </p:blipFill>
          <p:spPr bwMode="auto">
            <a:xfrm>
              <a:off x="-3175" y="61913"/>
              <a:ext cx="3779838" cy="1152525"/>
            </a:xfrm>
            <a:prstGeom prst="rect">
              <a:avLst/>
            </a:prstGeom>
            <a:noFill/>
            <a:ln w="9525">
              <a:noFill/>
              <a:miter lim="800000"/>
              <a:headEnd/>
              <a:tailEnd/>
            </a:ln>
          </p:spPr>
        </p:pic>
        <p:sp>
          <p:nvSpPr>
            <p:cNvPr id="11" name="TextBox 10"/>
            <p:cNvSpPr txBox="1"/>
            <p:nvPr/>
          </p:nvSpPr>
          <p:spPr>
            <a:xfrm>
              <a:off x="196408" y="606426"/>
              <a:ext cx="3481444" cy="430212"/>
            </a:xfrm>
            <a:prstGeom prst="rect">
              <a:avLst/>
            </a:prstGeom>
            <a:noFill/>
          </p:spPr>
          <p:txBody>
            <a:bodyPr>
              <a:spAutoFit/>
            </a:bodyPr>
            <a:lstStyle/>
            <a:p>
              <a:pPr fontAlgn="auto">
                <a:spcBef>
                  <a:spcPts val="0"/>
                </a:spcBef>
                <a:spcAft>
                  <a:spcPts val="0"/>
                </a:spcAft>
                <a:defRPr/>
              </a:pPr>
              <a:r>
                <a:rPr lang="en-US" altLang="zh-CN" sz="2200" b="1" dirty="0">
                  <a:solidFill>
                    <a:schemeClr val="bg1"/>
                  </a:solidFill>
                  <a:effectLst>
                    <a:outerShdw blurRad="38100" dist="38100" dir="2700000" algn="tl">
                      <a:srgbClr val="000000">
                        <a:alpha val="43137"/>
                      </a:srgbClr>
                    </a:outerShdw>
                  </a:effectLst>
                  <a:latin typeface="Comic Sans MS" panose="030F0702030302020204" pitchFamily="66" charset="0"/>
                  <a:ea typeface="+mn-ea"/>
                </a:rPr>
                <a:t>Oral Reproduction</a:t>
              </a:r>
              <a:endParaRPr lang="zh-CN" altLang="en-US" sz="2200" b="1" dirty="0">
                <a:solidFill>
                  <a:schemeClr val="bg1"/>
                </a:solidFill>
                <a:effectLst>
                  <a:outerShdw blurRad="38100" dist="38100" dir="2700000" algn="tl">
                    <a:srgbClr val="000000">
                      <a:alpha val="43137"/>
                    </a:srgbClr>
                  </a:outerShdw>
                </a:effectLst>
                <a:latin typeface="Comic Sans MS" panose="030F0702030302020204" pitchFamily="66" charset="0"/>
                <a:ea typeface="+mn-ea"/>
              </a:endParaRPr>
            </a:p>
          </p:txBody>
        </p:sp>
        <p:sp>
          <p:nvSpPr>
            <p:cNvPr id="12" name="TextBox 10"/>
            <p:cNvSpPr txBox="1">
              <a:spLocks noChangeArrowheads="1"/>
            </p:cNvSpPr>
            <p:nvPr/>
          </p:nvSpPr>
          <p:spPr bwMode="auto">
            <a:xfrm>
              <a:off x="3779912" y="741359"/>
              <a:ext cx="3536950" cy="461665"/>
            </a:xfrm>
            <a:prstGeom prst="rect">
              <a:avLst/>
            </a:prstGeom>
            <a:noFill/>
            <a:ln w="9525">
              <a:noFill/>
              <a:miter lim="800000"/>
            </a:ln>
          </p:spPr>
          <p:txBody>
            <a:bodyPr>
              <a:spAutoFit/>
            </a:bodyPr>
            <a:lstStyle/>
            <a:p>
              <a:pPr>
                <a:defRPr/>
              </a:pPr>
              <a:r>
                <a:rPr lang="en-US" altLang="zh-CN" sz="2400" b="1" spc="50" dirty="0">
                  <a:ln w="3175" cmpd="sng">
                    <a:solidFill>
                      <a:srgbClr val="C00000"/>
                    </a:solidFill>
                    <a:prstDash val="solid"/>
                  </a:ln>
                  <a:solidFill>
                    <a:srgbClr val="EB700B"/>
                  </a:solidFill>
                  <a:effectLst>
                    <a:glow rad="53100">
                      <a:schemeClr val="accent6">
                        <a:satMod val="180000"/>
                        <a:alpha val="30000"/>
                      </a:schemeClr>
                    </a:glow>
                  </a:effectLst>
                  <a:latin typeface="Helvetica" pitchFamily="2" charset="0"/>
                  <a:ea typeface="楷体_GB2312" panose="02010609030101010101"/>
                  <a:cs typeface="楷体_GB2312" panose="02010609030101010101"/>
                </a:rPr>
                <a:t>Group discussion </a:t>
              </a:r>
              <a:endParaRPr lang="zh-CN" altLang="en-US" sz="2400" b="1" spc="50" dirty="0">
                <a:ln w="3175" cmpd="sng">
                  <a:solidFill>
                    <a:srgbClr val="C00000"/>
                  </a:solidFill>
                  <a:prstDash val="solid"/>
                </a:ln>
                <a:solidFill>
                  <a:srgbClr val="EB700B"/>
                </a:solidFill>
                <a:effectLst>
                  <a:glow rad="53100">
                    <a:schemeClr val="accent6">
                      <a:satMod val="180000"/>
                      <a:alpha val="30000"/>
                    </a:schemeClr>
                  </a:glow>
                </a:effectLst>
                <a:latin typeface="Helvetica" pitchFamily="2" charset="0"/>
                <a:ea typeface="楷体_GB2312" panose="02010609030101010101"/>
                <a:cs typeface="楷体_GB2312" panose="02010609030101010101"/>
              </a:endParaRPr>
            </a:p>
          </p:txBody>
        </p:sp>
      </p:grpSp>
      <p:pic>
        <p:nvPicPr>
          <p:cNvPr id="117768" name="图片 12" descr="estanteria-libros-arbol-muebles-modernos-ahoramas-reformas-interiorismo.jpg"/>
          <p:cNvPicPr>
            <a:picLocks noChangeAspect="1"/>
          </p:cNvPicPr>
          <p:nvPr/>
        </p:nvPicPr>
        <p:blipFill>
          <a:blip r:embed="rId2"/>
          <a:srcRect l="16666" r="16667"/>
          <a:stretch>
            <a:fillRect/>
          </a:stretch>
        </p:blipFill>
        <p:spPr bwMode="auto">
          <a:xfrm>
            <a:off x="7143750" y="3068638"/>
            <a:ext cx="1550988" cy="232727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blinds(horizontal)">
                                      <p:cBhvr>
                                        <p:cTn id="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1"/>
          <p:cNvSpPr>
            <a:spLocks noChangeArrowheads="1"/>
          </p:cNvSpPr>
          <p:nvPr/>
        </p:nvSpPr>
        <p:spPr bwMode="auto">
          <a:xfrm>
            <a:off x="1035050" y="1365250"/>
            <a:ext cx="6965950" cy="492125"/>
          </a:xfrm>
          <a:prstGeom prst="rect">
            <a:avLst/>
          </a:prstGeom>
          <a:noFill/>
          <a:ln w="9525">
            <a:noFill/>
            <a:miter lim="800000"/>
          </a:ln>
          <a:effectLst>
            <a:prstShdw prst="shdw17" dist="17961" dir="2700000">
              <a:schemeClr val="accent1">
                <a:gamma/>
                <a:shade val="60000"/>
                <a:invGamma/>
                <a:alpha val="50000"/>
              </a:schemeClr>
            </a:prstShdw>
          </a:effectLst>
        </p:spPr>
        <p:txBody>
          <a:bodyPr anchor="ctr">
            <a:spAutoFit/>
          </a:bodyPr>
          <a:lstStyle/>
          <a:p>
            <a:pPr fontAlgn="auto">
              <a:spcBef>
                <a:spcPts val="0"/>
              </a:spcBef>
              <a:spcAft>
                <a:spcPts val="0"/>
              </a:spcAft>
              <a:defRPr/>
            </a:pPr>
            <a:r>
              <a:rPr kumimoji="1" lang="en-US" altLang="zh-CN" sz="2600" b="1" i="1" kern="0" dirty="0">
                <a:solidFill>
                  <a:schemeClr val="accent6">
                    <a:lumMod val="50000"/>
                  </a:schemeClr>
                </a:solidFill>
              </a:rPr>
              <a:t>You may adopt the following expressions.</a:t>
            </a:r>
            <a:endParaRPr lang="zh-CN" altLang="en-US" sz="2600" b="1" i="1" kern="0" dirty="0">
              <a:solidFill>
                <a:schemeClr val="accent6">
                  <a:lumMod val="50000"/>
                </a:schemeClr>
              </a:solidFill>
              <a:latin typeface="Helvetica"/>
              <a:ea typeface="+mn-ea"/>
            </a:endParaRPr>
          </a:p>
        </p:txBody>
      </p:sp>
      <p:sp>
        <p:nvSpPr>
          <p:cNvPr id="22" name="矩形 21"/>
          <p:cNvSpPr>
            <a:spLocks noChangeArrowheads="1"/>
          </p:cNvSpPr>
          <p:nvPr/>
        </p:nvSpPr>
        <p:spPr bwMode="auto">
          <a:xfrm>
            <a:off x="1093788" y="2286000"/>
            <a:ext cx="6192837" cy="3883025"/>
          </a:xfrm>
          <a:prstGeom prst="rect">
            <a:avLst/>
          </a:prstGeom>
          <a:noFill/>
          <a:ln w="9525">
            <a:noFill/>
            <a:miter lim="800000"/>
          </a:ln>
        </p:spPr>
        <p:txBody>
          <a:bodyPr>
            <a:spAutoFit/>
          </a:bodyPr>
          <a:lstStyle/>
          <a:p>
            <a:pPr marL="120650" indent="-120650" algn="just">
              <a:lnSpc>
                <a:spcPct val="130000"/>
              </a:lnSpc>
              <a:defRPr/>
            </a:pPr>
            <a:r>
              <a:rPr lang="en-US" altLang="zh-CN" sz="2400" dirty="0">
                <a:latin typeface="Helvetica"/>
                <a:ea typeface="+mn-ea"/>
              </a:rPr>
              <a:t>  on sale</a:t>
            </a:r>
            <a:endParaRPr lang="en-US" altLang="zh-CN" sz="2400" dirty="0">
              <a:latin typeface="Helvetica"/>
              <a:ea typeface="+mn-ea"/>
            </a:endParaRPr>
          </a:p>
          <a:p>
            <a:pPr marL="120650" indent="-120650" algn="just">
              <a:lnSpc>
                <a:spcPct val="130000"/>
              </a:lnSpc>
              <a:defRPr/>
            </a:pPr>
            <a:r>
              <a:rPr lang="en-US" altLang="zh-CN" sz="2400" dirty="0">
                <a:latin typeface="Helvetica"/>
                <a:ea typeface="+mn-ea"/>
              </a:rPr>
              <a:t>  more often than not</a:t>
            </a:r>
            <a:endParaRPr lang="en-US" altLang="zh-CN" sz="2400" dirty="0">
              <a:latin typeface="Helvetica"/>
              <a:ea typeface="+mn-ea"/>
            </a:endParaRPr>
          </a:p>
          <a:p>
            <a:pPr marL="120650" indent="-120650" algn="just">
              <a:lnSpc>
                <a:spcPct val="130000"/>
              </a:lnSpc>
              <a:defRPr/>
            </a:pPr>
            <a:r>
              <a:rPr lang="en-US" altLang="zh-CN" sz="2400" dirty="0">
                <a:latin typeface="Helvetica"/>
                <a:ea typeface="+mn-ea"/>
              </a:rPr>
              <a:t>  be open to </a:t>
            </a:r>
            <a:r>
              <a:rPr lang="en-US" altLang="zh-CN" sz="2400" dirty="0" err="1">
                <a:latin typeface="Helvetica"/>
                <a:ea typeface="+mn-ea"/>
              </a:rPr>
              <a:t>sth</a:t>
            </a:r>
            <a:r>
              <a:rPr lang="en-US" altLang="zh-CN" sz="2400" dirty="0">
                <a:latin typeface="Helvetica"/>
                <a:ea typeface="+mn-ea"/>
              </a:rPr>
              <a:t>.</a:t>
            </a:r>
            <a:endParaRPr lang="en-US" altLang="zh-CN" sz="2400" dirty="0">
              <a:latin typeface="Helvetica"/>
              <a:ea typeface="+mn-ea"/>
            </a:endParaRPr>
          </a:p>
          <a:p>
            <a:pPr marL="120650" indent="-120650" algn="just">
              <a:lnSpc>
                <a:spcPct val="130000"/>
              </a:lnSpc>
              <a:defRPr/>
            </a:pPr>
            <a:r>
              <a:rPr lang="en-US" altLang="zh-CN" sz="2400" dirty="0">
                <a:latin typeface="Helvetica" pitchFamily="2" charset="0"/>
                <a:ea typeface="Cambria Math" panose="02040503050406030204" pitchFamily="18" charset="0"/>
                <a:cs typeface="Arial" panose="020B0604020202020204" pitchFamily="34" charset="0"/>
              </a:rPr>
              <a:t>  expand the circumference of</a:t>
            </a:r>
            <a:endParaRPr lang="en-US" altLang="zh-CN" sz="2400" dirty="0">
              <a:latin typeface="Helvetica" pitchFamily="2" charset="0"/>
              <a:ea typeface="Cambria Math" panose="02040503050406030204" pitchFamily="18" charset="0"/>
              <a:cs typeface="Arial" panose="020B0604020202020204" pitchFamily="34" charset="0"/>
            </a:endParaRPr>
          </a:p>
          <a:p>
            <a:pPr marL="120650" indent="-120650" algn="just">
              <a:lnSpc>
                <a:spcPct val="130000"/>
              </a:lnSpc>
              <a:defRPr/>
            </a:pPr>
            <a:r>
              <a:rPr lang="en-US" altLang="zh-CN" sz="2400" dirty="0">
                <a:latin typeface="Helvetica" pitchFamily="2" charset="0"/>
                <a:ea typeface="Cambria Math" panose="02040503050406030204" pitchFamily="18" charset="0"/>
                <a:cs typeface="Arial" panose="020B0604020202020204" pitchFamily="34" charset="0"/>
              </a:rPr>
              <a:t>  experience the diversity of</a:t>
            </a:r>
            <a:endParaRPr lang="en-US" altLang="zh-CN" sz="2400" dirty="0">
              <a:latin typeface="Helvetica" pitchFamily="2" charset="0"/>
              <a:ea typeface="Cambria Math" panose="02040503050406030204" pitchFamily="18" charset="0"/>
              <a:cs typeface="Arial" panose="020B0604020202020204" pitchFamily="34" charset="0"/>
            </a:endParaRPr>
          </a:p>
          <a:p>
            <a:pPr marL="120650" indent="-120650" algn="just">
              <a:lnSpc>
                <a:spcPct val="130000"/>
              </a:lnSpc>
              <a:defRPr/>
            </a:pPr>
            <a:r>
              <a:rPr lang="en-US" altLang="zh-CN" sz="2400" dirty="0">
                <a:latin typeface="Helvetica" pitchFamily="2" charset="0"/>
                <a:ea typeface="Cambria Math" panose="02040503050406030204" pitchFamily="18" charset="0"/>
                <a:cs typeface="Arial" panose="020B0604020202020204" pitchFamily="34" charset="0"/>
              </a:rPr>
              <a:t>  have a lasting impact on </a:t>
            </a:r>
            <a:endParaRPr lang="en-US" altLang="zh-CN" sz="2400" dirty="0">
              <a:latin typeface="Helvetica" pitchFamily="2" charset="0"/>
              <a:ea typeface="Cambria Math" panose="02040503050406030204" pitchFamily="18" charset="0"/>
              <a:cs typeface="Arial" panose="020B0604020202020204" pitchFamily="34" charset="0"/>
            </a:endParaRPr>
          </a:p>
          <a:p>
            <a:pPr marL="120650" indent="-120650" algn="just">
              <a:lnSpc>
                <a:spcPct val="130000"/>
              </a:lnSpc>
              <a:defRPr/>
            </a:pPr>
            <a:r>
              <a:rPr lang="en-US" altLang="zh-CN" sz="2400" dirty="0">
                <a:latin typeface="Helvetica" pitchFamily="2" charset="0"/>
                <a:ea typeface="Cambria Math" panose="02040503050406030204" pitchFamily="18" charset="0"/>
                <a:cs typeface="Arial" panose="020B0604020202020204" pitchFamily="34" charset="0"/>
              </a:rPr>
              <a:t>  the constant stream of surprises</a:t>
            </a:r>
            <a:endParaRPr lang="en-US" altLang="zh-CN" sz="2400" dirty="0">
              <a:latin typeface="Helvetica" pitchFamily="2" charset="0"/>
              <a:ea typeface="Cambria Math" panose="02040503050406030204" pitchFamily="18" charset="0"/>
              <a:cs typeface="Arial" panose="020B0604020202020204" pitchFamily="34" charset="0"/>
            </a:endParaRPr>
          </a:p>
          <a:p>
            <a:pPr marL="120650" indent="-120650" algn="just">
              <a:lnSpc>
                <a:spcPct val="130000"/>
              </a:lnSpc>
              <a:defRPr/>
            </a:pPr>
            <a:r>
              <a:rPr lang="en-US" altLang="zh-CN" sz="2400" dirty="0">
                <a:latin typeface="Helvetica" pitchFamily="2" charset="0"/>
                <a:ea typeface="Cambria Math" panose="02040503050406030204" pitchFamily="18" charset="0"/>
                <a:cs typeface="Arial" panose="020B0604020202020204" pitchFamily="34" charset="0"/>
              </a:rPr>
              <a:t>  all the earthly things </a:t>
            </a:r>
            <a:endParaRPr lang="en-US" altLang="zh-CN" sz="2400" dirty="0">
              <a:latin typeface="Helvetica" pitchFamily="2" charset="0"/>
              <a:ea typeface="Cambria Math" panose="02040503050406030204" pitchFamily="18" charset="0"/>
              <a:cs typeface="Arial" panose="020B0604020202020204" pitchFamily="34" charset="0"/>
            </a:endParaRPr>
          </a:p>
        </p:txBody>
      </p:sp>
      <p:sp>
        <p:nvSpPr>
          <p:cNvPr id="18" name="圆角矩形 17"/>
          <p:cNvSpPr/>
          <p:nvPr/>
        </p:nvSpPr>
        <p:spPr>
          <a:xfrm>
            <a:off x="714348" y="2143116"/>
            <a:ext cx="7685115" cy="4253452"/>
          </a:xfrm>
          <a:prstGeom prst="roundRect">
            <a:avLst/>
          </a:prstGeom>
          <a:noFill/>
          <a:ln>
            <a:solidFill>
              <a:schemeClr val="accent6">
                <a:lumMod val="75000"/>
              </a:schemeClr>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pic>
        <p:nvPicPr>
          <p:cNvPr id="118791" name="Picture 4">
            <a:hlinkClick r:id="rId1" action="ppaction://hlinksldjump"/>
          </p:cNvPr>
          <p:cNvPicPr>
            <a:picLocks noChangeAspect="1" noChangeArrowheads="1"/>
          </p:cNvPicPr>
          <p:nvPr/>
        </p:nvPicPr>
        <p:blipFill>
          <a:blip r:embed="rId2">
            <a:clrChange>
              <a:clrFrom>
                <a:srgbClr val="FDFEF6"/>
              </a:clrFrom>
              <a:clrTo>
                <a:srgbClr val="FDFEF6">
                  <a:alpha val="0"/>
                </a:srgbClr>
              </a:clrTo>
            </a:clrChange>
          </a:blip>
          <a:srcRect/>
          <a:stretch>
            <a:fillRect/>
          </a:stretch>
        </p:blipFill>
        <p:spPr bwMode="auto">
          <a:xfrm>
            <a:off x="8399463" y="6181725"/>
            <a:ext cx="434975" cy="458788"/>
          </a:xfrm>
          <a:prstGeom prst="rect">
            <a:avLst/>
          </a:prstGeom>
          <a:noFill/>
          <a:ln w="9525">
            <a:noFill/>
            <a:miter lim="800000"/>
            <a:headEnd/>
            <a:tailEnd/>
          </a:ln>
        </p:spPr>
      </p:pic>
      <p:grpSp>
        <p:nvGrpSpPr>
          <p:cNvPr id="118792" name="Group 6"/>
          <p:cNvGrpSpPr/>
          <p:nvPr/>
        </p:nvGrpSpPr>
        <p:grpSpPr bwMode="auto">
          <a:xfrm>
            <a:off x="-3175" y="44450"/>
            <a:ext cx="7743825" cy="1152525"/>
            <a:chOff x="-3175" y="61913"/>
            <a:chExt cx="7320037" cy="1152525"/>
          </a:xfrm>
        </p:grpSpPr>
        <p:pic>
          <p:nvPicPr>
            <p:cNvPr id="118794" name="Picture 2"/>
            <p:cNvPicPr>
              <a:picLocks noChangeAspect="1" noChangeArrowheads="1"/>
            </p:cNvPicPr>
            <p:nvPr/>
          </p:nvPicPr>
          <p:blipFill>
            <a:blip r:embed="rId3"/>
            <a:srcRect/>
            <a:stretch>
              <a:fillRect/>
            </a:stretch>
          </p:blipFill>
          <p:spPr bwMode="auto">
            <a:xfrm>
              <a:off x="-3175" y="61913"/>
              <a:ext cx="3779838" cy="1152525"/>
            </a:xfrm>
            <a:prstGeom prst="rect">
              <a:avLst/>
            </a:prstGeom>
            <a:noFill/>
            <a:ln w="9525">
              <a:noFill/>
              <a:miter lim="800000"/>
              <a:headEnd/>
              <a:tailEnd/>
            </a:ln>
          </p:spPr>
        </p:pic>
        <p:sp>
          <p:nvSpPr>
            <p:cNvPr id="11" name="TextBox 10"/>
            <p:cNvSpPr txBox="1"/>
            <p:nvPr/>
          </p:nvSpPr>
          <p:spPr>
            <a:xfrm>
              <a:off x="196408" y="606426"/>
              <a:ext cx="3481444" cy="430212"/>
            </a:xfrm>
            <a:prstGeom prst="rect">
              <a:avLst/>
            </a:prstGeom>
            <a:noFill/>
          </p:spPr>
          <p:txBody>
            <a:bodyPr>
              <a:spAutoFit/>
            </a:bodyPr>
            <a:lstStyle/>
            <a:p>
              <a:pPr fontAlgn="auto">
                <a:spcBef>
                  <a:spcPts val="0"/>
                </a:spcBef>
                <a:spcAft>
                  <a:spcPts val="0"/>
                </a:spcAft>
                <a:defRPr/>
              </a:pPr>
              <a:r>
                <a:rPr lang="en-US" altLang="zh-CN" sz="2200" b="1" dirty="0">
                  <a:solidFill>
                    <a:schemeClr val="bg1"/>
                  </a:solidFill>
                  <a:effectLst>
                    <a:outerShdw blurRad="38100" dist="38100" dir="2700000" algn="tl">
                      <a:srgbClr val="000000">
                        <a:alpha val="43137"/>
                      </a:srgbClr>
                    </a:outerShdw>
                  </a:effectLst>
                  <a:latin typeface="Comic Sans MS" panose="030F0702030302020204" pitchFamily="66" charset="0"/>
                  <a:ea typeface="+mn-ea"/>
                </a:rPr>
                <a:t>Oral Reproduction</a:t>
              </a:r>
              <a:endParaRPr lang="zh-CN" altLang="en-US" sz="2200" b="1" dirty="0">
                <a:solidFill>
                  <a:schemeClr val="bg1"/>
                </a:solidFill>
                <a:effectLst>
                  <a:outerShdw blurRad="38100" dist="38100" dir="2700000" algn="tl">
                    <a:srgbClr val="000000">
                      <a:alpha val="43137"/>
                    </a:srgbClr>
                  </a:outerShdw>
                </a:effectLst>
                <a:latin typeface="Comic Sans MS" panose="030F0702030302020204" pitchFamily="66" charset="0"/>
                <a:ea typeface="+mn-ea"/>
              </a:endParaRPr>
            </a:p>
          </p:txBody>
        </p:sp>
        <p:sp>
          <p:nvSpPr>
            <p:cNvPr id="12" name="TextBox 10"/>
            <p:cNvSpPr txBox="1">
              <a:spLocks noChangeArrowheads="1"/>
            </p:cNvSpPr>
            <p:nvPr/>
          </p:nvSpPr>
          <p:spPr bwMode="auto">
            <a:xfrm>
              <a:off x="3779912" y="741359"/>
              <a:ext cx="3536950" cy="461665"/>
            </a:xfrm>
            <a:prstGeom prst="rect">
              <a:avLst/>
            </a:prstGeom>
            <a:noFill/>
            <a:ln w="9525">
              <a:noFill/>
              <a:miter lim="800000"/>
            </a:ln>
          </p:spPr>
          <p:txBody>
            <a:bodyPr>
              <a:spAutoFit/>
            </a:bodyPr>
            <a:lstStyle/>
            <a:p>
              <a:pPr>
                <a:defRPr/>
              </a:pPr>
              <a:r>
                <a:rPr lang="en-US" altLang="zh-CN" sz="2400" b="1" spc="50" dirty="0">
                  <a:ln w="3175" cmpd="sng">
                    <a:solidFill>
                      <a:srgbClr val="C00000"/>
                    </a:solidFill>
                    <a:prstDash val="solid"/>
                  </a:ln>
                  <a:solidFill>
                    <a:srgbClr val="EB700B"/>
                  </a:solidFill>
                  <a:effectLst>
                    <a:glow rad="53100">
                      <a:schemeClr val="accent6">
                        <a:satMod val="180000"/>
                        <a:alpha val="30000"/>
                      </a:schemeClr>
                    </a:glow>
                  </a:effectLst>
                  <a:latin typeface="Helvetica" pitchFamily="2" charset="0"/>
                  <a:ea typeface="楷体_GB2312" panose="02010609030101010101"/>
                  <a:cs typeface="楷体_GB2312" panose="02010609030101010101"/>
                </a:rPr>
                <a:t>Group discussion </a:t>
              </a:r>
              <a:endParaRPr lang="zh-CN" altLang="en-US" sz="2400" b="1" spc="50" dirty="0">
                <a:ln w="3175" cmpd="sng">
                  <a:solidFill>
                    <a:srgbClr val="C00000"/>
                  </a:solidFill>
                  <a:prstDash val="solid"/>
                </a:ln>
                <a:solidFill>
                  <a:srgbClr val="EB700B"/>
                </a:solidFill>
                <a:effectLst>
                  <a:glow rad="53100">
                    <a:schemeClr val="accent6">
                      <a:satMod val="180000"/>
                      <a:alpha val="30000"/>
                    </a:schemeClr>
                  </a:glow>
                </a:effectLst>
                <a:latin typeface="Helvetica" pitchFamily="2" charset="0"/>
                <a:ea typeface="楷体_GB2312" panose="02010609030101010101"/>
                <a:cs typeface="楷体_GB2312" panose="02010609030101010101"/>
              </a:endParaRPr>
            </a:p>
          </p:txBody>
        </p:sp>
      </p:grpSp>
      <p:pic>
        <p:nvPicPr>
          <p:cNvPr id="118793" name="图片 12" descr="estanteria-libros-arbol-muebles-modernos-ahoramas-reformas-interiorismo.jpg"/>
          <p:cNvPicPr>
            <a:picLocks noChangeAspect="1"/>
          </p:cNvPicPr>
          <p:nvPr/>
        </p:nvPicPr>
        <p:blipFill>
          <a:blip r:embed="rId4"/>
          <a:srcRect l="16666" r="16667"/>
          <a:stretch>
            <a:fillRect/>
          </a:stretch>
        </p:blipFill>
        <p:spPr bwMode="auto">
          <a:xfrm>
            <a:off x="6500813" y="3068638"/>
            <a:ext cx="1550987" cy="232727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blinds(horizontal)">
                                      <p:cBhvr>
                                        <p:cTn id="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
          <p:cNvSpPr>
            <a:spLocks noChangeArrowheads="1"/>
          </p:cNvSpPr>
          <p:nvPr/>
        </p:nvSpPr>
        <p:spPr bwMode="auto">
          <a:xfrm>
            <a:off x="500063" y="2643188"/>
            <a:ext cx="5500687" cy="2160587"/>
          </a:xfrm>
          <a:prstGeom prst="rect">
            <a:avLst/>
          </a:prstGeom>
          <a:noFill/>
          <a:ln w="9525">
            <a:noFill/>
            <a:miter lim="800000"/>
          </a:ln>
          <a:effectLst>
            <a:prstShdw prst="shdw17" dist="17961" dir="2700000">
              <a:schemeClr val="accent1">
                <a:gamma/>
                <a:shade val="60000"/>
                <a:invGamma/>
                <a:alpha val="50000"/>
              </a:schemeClr>
            </a:prstShdw>
          </a:effectLst>
        </p:spPr>
        <p:txBody>
          <a:bodyPr anchor="ctr">
            <a:spAutoFit/>
          </a:bodyPr>
          <a:lstStyle/>
          <a:p>
            <a:pPr eaLnBrk="0" fontAlgn="auto" hangingPunct="0">
              <a:lnSpc>
                <a:spcPct val="120000"/>
              </a:lnSpc>
              <a:spcBef>
                <a:spcPts val="0"/>
              </a:spcBef>
              <a:spcAft>
                <a:spcPts val="0"/>
              </a:spcAft>
              <a:defRPr/>
            </a:pPr>
            <a:r>
              <a:rPr lang="en-US" altLang="zh-CN" sz="2800" b="1" dirty="0">
                <a:solidFill>
                  <a:srgbClr val="FF6600"/>
                </a:solidFill>
                <a:latin typeface="Helvetica" pitchFamily="2" charset="0"/>
                <a:ea typeface="Cambria Math" panose="02040503050406030204" pitchFamily="18" charset="0"/>
                <a:cs typeface="Arial" panose="020B0604020202020204" pitchFamily="34" charset="0"/>
              </a:rPr>
              <a:t>Translate a paragraph based on a summary of the text by using the expressions from </a:t>
            </a:r>
            <a:endParaRPr lang="en-US" altLang="zh-CN" sz="2800" b="1" dirty="0">
              <a:solidFill>
                <a:srgbClr val="FF6600"/>
              </a:solidFill>
              <a:latin typeface="Helvetica" pitchFamily="2" charset="0"/>
              <a:ea typeface="Cambria Math" panose="02040503050406030204" pitchFamily="18" charset="0"/>
              <a:cs typeface="Arial" panose="020B0604020202020204" pitchFamily="34" charset="0"/>
            </a:endParaRPr>
          </a:p>
          <a:p>
            <a:pPr eaLnBrk="0" fontAlgn="auto" hangingPunct="0">
              <a:lnSpc>
                <a:spcPct val="120000"/>
              </a:lnSpc>
              <a:spcBef>
                <a:spcPts val="0"/>
              </a:spcBef>
              <a:spcAft>
                <a:spcPts val="0"/>
              </a:spcAft>
              <a:defRPr/>
            </a:pPr>
            <a:r>
              <a:rPr lang="en-US" altLang="zh-CN" sz="2800" b="1" dirty="0">
                <a:solidFill>
                  <a:srgbClr val="FF6600"/>
                </a:solidFill>
                <a:latin typeface="Helvetica" pitchFamily="2" charset="0"/>
                <a:ea typeface="Cambria Math" panose="02040503050406030204" pitchFamily="18" charset="0"/>
                <a:cs typeface="Arial" panose="020B0604020202020204" pitchFamily="34" charset="0"/>
              </a:rPr>
              <a:t>the text.</a:t>
            </a:r>
            <a:endParaRPr lang="en-US" altLang="zh-CN" sz="2800" b="1" dirty="0">
              <a:solidFill>
                <a:srgbClr val="FF6600"/>
              </a:solidFill>
              <a:latin typeface="Helvetica" pitchFamily="2" charset="0"/>
              <a:ea typeface="Cambria Math" panose="02040503050406030204" pitchFamily="18" charset="0"/>
              <a:cs typeface="Arial" panose="020B0604020202020204" pitchFamily="34" charset="0"/>
            </a:endParaRPr>
          </a:p>
        </p:txBody>
      </p:sp>
      <p:pic>
        <p:nvPicPr>
          <p:cNvPr id="119811" name="Picture 2" descr="H:\2015年修改\图片21.jpg"/>
          <p:cNvPicPr>
            <a:picLocks noChangeAspect="1" noChangeArrowheads="1"/>
          </p:cNvPicPr>
          <p:nvPr/>
        </p:nvPicPr>
        <p:blipFill>
          <a:blip r:embed="rId1"/>
          <a:srcRect/>
          <a:stretch>
            <a:fillRect/>
          </a:stretch>
        </p:blipFill>
        <p:spPr bwMode="auto">
          <a:xfrm>
            <a:off x="0" y="0"/>
            <a:ext cx="4949825" cy="1163638"/>
          </a:xfrm>
          <a:prstGeom prst="rect">
            <a:avLst/>
          </a:prstGeom>
          <a:noFill/>
          <a:ln w="9525">
            <a:noFill/>
            <a:miter lim="800000"/>
            <a:headEnd/>
            <a:tailEnd/>
          </a:ln>
        </p:spPr>
      </p:pic>
      <p:pic>
        <p:nvPicPr>
          <p:cNvPr id="119812" name="图片 5" descr="estanteria-libros-arbol-muebles-modernos-ahoramas-reformas-interiorismo.jpg"/>
          <p:cNvPicPr>
            <a:picLocks noChangeAspect="1"/>
          </p:cNvPicPr>
          <p:nvPr/>
        </p:nvPicPr>
        <p:blipFill>
          <a:blip r:embed="rId2"/>
          <a:srcRect l="16666" r="16667"/>
          <a:stretch>
            <a:fillRect/>
          </a:stretch>
        </p:blipFill>
        <p:spPr bwMode="auto">
          <a:xfrm>
            <a:off x="5888038" y="1581150"/>
            <a:ext cx="2613025" cy="3919538"/>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0834" name="Picture 2"/>
          <p:cNvPicPr>
            <a:picLocks noChangeAspect="1" noChangeArrowheads="1"/>
          </p:cNvPicPr>
          <p:nvPr/>
        </p:nvPicPr>
        <p:blipFill>
          <a:blip r:embed="rId1"/>
          <a:srcRect/>
          <a:stretch>
            <a:fillRect/>
          </a:stretch>
        </p:blipFill>
        <p:spPr bwMode="auto">
          <a:xfrm>
            <a:off x="71438" y="1000125"/>
            <a:ext cx="9001125" cy="5883275"/>
          </a:xfrm>
          <a:prstGeom prst="rect">
            <a:avLst/>
          </a:prstGeom>
          <a:noFill/>
          <a:ln w="9525">
            <a:noFill/>
            <a:miter lim="800000"/>
            <a:headEnd/>
            <a:tailEnd/>
          </a:ln>
        </p:spPr>
      </p:pic>
      <p:sp>
        <p:nvSpPr>
          <p:cNvPr id="120835" name="TextBox 18"/>
          <p:cNvSpPr txBox="1">
            <a:spLocks noChangeArrowheads="1"/>
          </p:cNvSpPr>
          <p:nvPr/>
        </p:nvSpPr>
        <p:spPr bwMode="auto">
          <a:xfrm>
            <a:off x="409575" y="1714500"/>
            <a:ext cx="4591050" cy="4941888"/>
          </a:xfrm>
          <a:prstGeom prst="rect">
            <a:avLst/>
          </a:prstGeom>
          <a:noFill/>
          <a:ln w="9525">
            <a:noFill/>
            <a:miter lim="800000"/>
          </a:ln>
        </p:spPr>
        <p:txBody>
          <a:bodyPr>
            <a:spAutoFit/>
          </a:bodyPr>
          <a:lstStyle/>
          <a:p>
            <a:pPr>
              <a:lnSpc>
                <a:spcPct val="120000"/>
              </a:lnSpc>
            </a:pPr>
            <a:r>
              <a:rPr lang="zh-CN" altLang="en-US" sz="2400">
                <a:latin typeface="华文楷体" panose="02010600040101010101" pitchFamily="2" charset="-122"/>
                <a:ea typeface="华文楷体" panose="02010600040101010101" pitchFamily="2" charset="-122"/>
                <a:cs typeface="Arial" panose="020B0604020202020204" pitchFamily="34" charset="0"/>
              </a:rPr>
              <a:t>旅游不但麻烦多多</a:t>
            </a:r>
            <a:r>
              <a:rPr lang="en-US" altLang="zh-CN" sz="2400">
                <a:latin typeface="华文楷体" panose="02010600040101010101" pitchFamily="2" charset="-122"/>
                <a:ea typeface="华文楷体" panose="02010600040101010101" pitchFamily="2" charset="-122"/>
                <a:cs typeface="Arial" panose="020B0604020202020204" pitchFamily="34" charset="0"/>
              </a:rPr>
              <a:t>,</a:t>
            </a:r>
            <a:r>
              <a:rPr lang="zh-CN" altLang="en-US" sz="2400">
                <a:latin typeface="华文楷体" panose="02010600040101010101" pitchFamily="2" charset="-122"/>
                <a:ea typeface="华文楷体" panose="02010600040101010101" pitchFamily="2" charset="-122"/>
                <a:cs typeface="Arial" panose="020B0604020202020204" pitchFamily="34" charset="0"/>
              </a:rPr>
              <a:t>有时甚至产生不快。那么，何为我们出去旅游的</a:t>
            </a:r>
            <a:r>
              <a:rPr lang="zh-CN" altLang="en-US" sz="2400">
                <a:solidFill>
                  <a:srgbClr val="FF6600"/>
                </a:solidFill>
                <a:latin typeface="华文楷体" panose="02010600040101010101" pitchFamily="2" charset="-122"/>
                <a:ea typeface="华文楷体" panose="02010600040101010101" pitchFamily="2" charset="-122"/>
                <a:cs typeface="Arial" panose="020B0604020202020204" pitchFamily="34" charset="0"/>
              </a:rPr>
              <a:t>驱动力</a:t>
            </a:r>
            <a:r>
              <a:rPr lang="zh-CN" altLang="en-US" sz="2400">
                <a:latin typeface="华文楷体" panose="02010600040101010101" pitchFamily="2" charset="-122"/>
                <a:ea typeface="华文楷体" panose="02010600040101010101" pitchFamily="2" charset="-122"/>
                <a:cs typeface="Arial" panose="020B0604020202020204" pitchFamily="34" charset="0"/>
              </a:rPr>
              <a:t>呢？到一个新的地方去旅游可以使我们放松禁锢我们</a:t>
            </a:r>
            <a:r>
              <a:rPr lang="zh-CN" altLang="en-US" sz="2400">
                <a:solidFill>
                  <a:srgbClr val="FF6600"/>
                </a:solidFill>
                <a:latin typeface="华文楷体" panose="02010600040101010101" pitchFamily="2" charset="-122"/>
                <a:ea typeface="华文楷体" panose="02010600040101010101" pitchFamily="2" charset="-122"/>
                <a:cs typeface="Arial" panose="020B0604020202020204" pitchFamily="34" charset="0"/>
              </a:rPr>
              <a:t>认知的链条</a:t>
            </a:r>
            <a:r>
              <a:rPr lang="zh-CN" altLang="en-US" sz="2400">
                <a:latin typeface="华文楷体" panose="02010600040101010101" pitchFamily="2" charset="-122"/>
                <a:ea typeface="华文楷体" panose="02010600040101010101" pitchFamily="2" charset="-122"/>
                <a:cs typeface="Arial" panose="020B0604020202020204" pitchFamily="34" charset="0"/>
              </a:rPr>
              <a:t>。对于经验丰富的旅行者来说，多元文化对比意味着他们会</a:t>
            </a:r>
            <a:r>
              <a:rPr lang="zh-CN" altLang="en-US" sz="2400">
                <a:solidFill>
                  <a:srgbClr val="FF6600"/>
                </a:solidFill>
                <a:latin typeface="华文楷体" panose="02010600040101010101" pitchFamily="2" charset="-122"/>
                <a:ea typeface="华文楷体" panose="02010600040101010101" pitchFamily="2" charset="-122"/>
                <a:cs typeface="Arial" panose="020B0604020202020204" pitchFamily="34" charset="0"/>
              </a:rPr>
              <a:t>接受对</a:t>
            </a:r>
            <a:r>
              <a:rPr lang="zh-CN" altLang="en-US" sz="2400">
                <a:latin typeface="华文楷体" panose="02010600040101010101" pitchFamily="2" charset="-122"/>
                <a:ea typeface="华文楷体" panose="02010600040101010101" pitchFamily="2" charset="-122"/>
                <a:cs typeface="Arial" panose="020B0604020202020204" pitchFamily="34" charset="0"/>
              </a:rPr>
              <a:t>事务的多样性解读，他们欣然认识到对这个世界可以有截然不同的方式进行解释，从而扩大了他们</a:t>
            </a:r>
            <a:r>
              <a:rPr lang="zh-CN" altLang="en-US" sz="2400">
                <a:solidFill>
                  <a:srgbClr val="FF6600"/>
                </a:solidFill>
                <a:latin typeface="华文楷体" panose="02010600040101010101" pitchFamily="2" charset="-122"/>
                <a:ea typeface="华文楷体" panose="02010600040101010101" pitchFamily="2" charset="-122"/>
                <a:cs typeface="Arial" panose="020B0604020202020204" pitchFamily="34" charset="0"/>
              </a:rPr>
              <a:t>“认知输入”</a:t>
            </a:r>
            <a:r>
              <a:rPr lang="zh-CN" altLang="en-US" sz="2400">
                <a:latin typeface="华文楷体" panose="02010600040101010101" pitchFamily="2" charset="-122"/>
                <a:ea typeface="华文楷体" panose="02010600040101010101" pitchFamily="2" charset="-122"/>
                <a:cs typeface="Arial" panose="020B0604020202020204" pitchFamily="34" charset="0"/>
              </a:rPr>
              <a:t>的范围。</a:t>
            </a:r>
            <a:endParaRPr lang="zh-CN" altLang="en-US" sz="2400">
              <a:latin typeface="华文楷体" panose="02010600040101010101" pitchFamily="2" charset="-122"/>
              <a:ea typeface="华文楷体" panose="02010600040101010101" pitchFamily="2" charset="-122"/>
              <a:cs typeface="Arial" panose="020B0604020202020204" pitchFamily="34" charset="0"/>
            </a:endParaRPr>
          </a:p>
        </p:txBody>
      </p:sp>
      <p:sp>
        <p:nvSpPr>
          <p:cNvPr id="2" name="线形标注 2(带强调线) 1"/>
          <p:cNvSpPr/>
          <p:nvPr/>
        </p:nvSpPr>
        <p:spPr>
          <a:xfrm rot="10800000">
            <a:off x="881063" y="3071813"/>
            <a:ext cx="690562" cy="46037"/>
          </a:xfrm>
          <a:prstGeom prst="accentCallout2">
            <a:avLst>
              <a:gd name="adj1" fmla="val 18750"/>
              <a:gd name="adj2" fmla="val -8333"/>
              <a:gd name="adj3" fmla="val 18750"/>
              <a:gd name="adj4" fmla="val -47755"/>
              <a:gd name="adj5" fmla="val 1853289"/>
              <a:gd name="adj6" fmla="val -570882"/>
            </a:avLst>
          </a:prstGeom>
          <a:solidFill>
            <a:srgbClr val="FF6600"/>
          </a:solidFill>
          <a:ln>
            <a:solidFill>
              <a:srgbClr val="FF66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4" name="线形标注 2(带强调线) 13"/>
          <p:cNvSpPr/>
          <p:nvPr/>
        </p:nvSpPr>
        <p:spPr>
          <a:xfrm rot="10800000" flipV="1">
            <a:off x="2662238" y="6083300"/>
            <a:ext cx="1419225" cy="46038"/>
          </a:xfrm>
          <a:prstGeom prst="accentCallout2">
            <a:avLst>
              <a:gd name="adj1" fmla="val 42383"/>
              <a:gd name="adj2" fmla="val 20679"/>
              <a:gd name="adj3" fmla="val 18749"/>
              <a:gd name="adj4" fmla="val -5127"/>
              <a:gd name="adj5" fmla="val -1488935"/>
              <a:gd name="adj6" fmla="val -81167"/>
            </a:avLst>
          </a:prstGeom>
          <a:solidFill>
            <a:srgbClr val="FF6600"/>
          </a:solidFill>
          <a:ln>
            <a:solidFill>
              <a:srgbClr val="FF66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3" name="TextBox 2"/>
          <p:cNvSpPr txBox="1">
            <a:spLocks noChangeArrowheads="1"/>
          </p:cNvSpPr>
          <p:nvPr/>
        </p:nvSpPr>
        <p:spPr bwMode="auto">
          <a:xfrm>
            <a:off x="5184775" y="1841500"/>
            <a:ext cx="2244725" cy="430213"/>
          </a:xfrm>
          <a:prstGeom prst="rect">
            <a:avLst/>
          </a:prstGeom>
          <a:noFill/>
          <a:ln w="9525">
            <a:noFill/>
            <a:miter lim="800000"/>
          </a:ln>
        </p:spPr>
        <p:txBody>
          <a:bodyPr>
            <a:spAutoFit/>
          </a:bodyPr>
          <a:lstStyle/>
          <a:p>
            <a:r>
              <a:rPr lang="en-US" altLang="zh-CN" sz="2100" b="1">
                <a:solidFill>
                  <a:srgbClr val="FF6600"/>
                </a:solidFill>
                <a:latin typeface="Calibri" panose="020F0502020204030204" pitchFamily="34" charset="0"/>
              </a:rPr>
              <a:t>driving force</a:t>
            </a:r>
            <a:endParaRPr lang="zh-CN" altLang="en-US" sz="2100" b="1">
              <a:solidFill>
                <a:srgbClr val="FF6600"/>
              </a:solidFill>
              <a:latin typeface="Calibri" panose="020F0502020204030204" pitchFamily="34" charset="0"/>
            </a:endParaRPr>
          </a:p>
        </p:txBody>
      </p:sp>
      <p:sp>
        <p:nvSpPr>
          <p:cNvPr id="17" name="TextBox 16"/>
          <p:cNvSpPr txBox="1">
            <a:spLocks noChangeArrowheads="1"/>
          </p:cNvSpPr>
          <p:nvPr/>
        </p:nvSpPr>
        <p:spPr bwMode="auto">
          <a:xfrm>
            <a:off x="5000625" y="4941888"/>
            <a:ext cx="2033588" cy="415925"/>
          </a:xfrm>
          <a:prstGeom prst="rect">
            <a:avLst/>
          </a:prstGeom>
          <a:noFill/>
          <a:ln w="9525">
            <a:noFill/>
            <a:miter lim="800000"/>
          </a:ln>
        </p:spPr>
        <p:txBody>
          <a:bodyPr>
            <a:spAutoFit/>
          </a:bodyPr>
          <a:lstStyle/>
          <a:p>
            <a:r>
              <a:rPr lang="en-US" altLang="zh-CN" sz="2100" b="1">
                <a:solidFill>
                  <a:srgbClr val="FF6600"/>
                </a:solidFill>
                <a:latin typeface="Calibri" panose="020F0502020204030204" pitchFamily="34" charset="0"/>
              </a:rPr>
              <a:t>cognitive inputs </a:t>
            </a:r>
            <a:endParaRPr lang="zh-CN" altLang="en-US" sz="2100" b="1">
              <a:solidFill>
                <a:srgbClr val="FF6600"/>
              </a:solidFill>
              <a:latin typeface="Calibri" panose="020F0502020204030204" pitchFamily="34" charset="0"/>
            </a:endParaRPr>
          </a:p>
        </p:txBody>
      </p:sp>
      <p:sp>
        <p:nvSpPr>
          <p:cNvPr id="12" name="线形标注 2(带强调线) 11"/>
          <p:cNvSpPr/>
          <p:nvPr/>
        </p:nvSpPr>
        <p:spPr>
          <a:xfrm rot="10800000">
            <a:off x="500063" y="3929063"/>
            <a:ext cx="1368425" cy="46037"/>
          </a:xfrm>
          <a:prstGeom prst="accentCallout2">
            <a:avLst>
              <a:gd name="adj1" fmla="val 18750"/>
              <a:gd name="adj2" fmla="val -8333"/>
              <a:gd name="adj3" fmla="val 132488"/>
              <a:gd name="adj4" fmla="val 2690"/>
              <a:gd name="adj5" fmla="val 2019630"/>
              <a:gd name="adj6" fmla="val -236816"/>
            </a:avLst>
          </a:prstGeom>
          <a:solidFill>
            <a:srgbClr val="FF6600"/>
          </a:solidFill>
          <a:ln>
            <a:solidFill>
              <a:srgbClr val="FF66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5" name="线形标注 2(带强调线) 14"/>
          <p:cNvSpPr/>
          <p:nvPr/>
        </p:nvSpPr>
        <p:spPr>
          <a:xfrm rot="10800000" flipV="1">
            <a:off x="1214438" y="4811713"/>
            <a:ext cx="857250" cy="46037"/>
          </a:xfrm>
          <a:prstGeom prst="accentCallout2">
            <a:avLst>
              <a:gd name="adj1" fmla="val 107683"/>
              <a:gd name="adj2" fmla="val 29376"/>
              <a:gd name="adj3" fmla="val -11100"/>
              <a:gd name="adj4" fmla="val 1296"/>
              <a:gd name="adj5" fmla="val -1681503"/>
              <a:gd name="adj6" fmla="val -372792"/>
            </a:avLst>
          </a:prstGeom>
          <a:solidFill>
            <a:srgbClr val="FF6600"/>
          </a:solidFill>
          <a:ln>
            <a:solidFill>
              <a:srgbClr val="FF66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8" name="TextBox 17"/>
          <p:cNvSpPr txBox="1">
            <a:spLocks noChangeArrowheads="1"/>
          </p:cNvSpPr>
          <p:nvPr/>
        </p:nvSpPr>
        <p:spPr bwMode="auto">
          <a:xfrm>
            <a:off x="5043488" y="2638425"/>
            <a:ext cx="2028825" cy="414338"/>
          </a:xfrm>
          <a:prstGeom prst="rect">
            <a:avLst/>
          </a:prstGeom>
          <a:noFill/>
          <a:ln w="9525">
            <a:noFill/>
            <a:miter lim="800000"/>
          </a:ln>
        </p:spPr>
        <p:txBody>
          <a:bodyPr>
            <a:spAutoFit/>
          </a:bodyPr>
          <a:lstStyle/>
          <a:p>
            <a:r>
              <a:rPr lang="en-US" altLang="zh-CN" sz="2100" b="1">
                <a:solidFill>
                  <a:srgbClr val="FF6600"/>
                </a:solidFill>
                <a:latin typeface="Calibri" panose="020F0502020204030204" pitchFamily="34" charset="0"/>
              </a:rPr>
              <a:t>cognitive chains  </a:t>
            </a:r>
            <a:endParaRPr lang="zh-CN" altLang="en-US" sz="2100" b="1">
              <a:solidFill>
                <a:srgbClr val="FF6600"/>
              </a:solidFill>
              <a:latin typeface="Calibri" panose="020F0502020204030204" pitchFamily="34" charset="0"/>
            </a:endParaRPr>
          </a:p>
        </p:txBody>
      </p:sp>
      <p:sp>
        <p:nvSpPr>
          <p:cNvPr id="21" name="TextBox 20"/>
          <p:cNvSpPr txBox="1">
            <a:spLocks noChangeArrowheads="1"/>
          </p:cNvSpPr>
          <p:nvPr/>
        </p:nvSpPr>
        <p:spPr bwMode="auto">
          <a:xfrm>
            <a:off x="5145088" y="3644900"/>
            <a:ext cx="1658937" cy="415925"/>
          </a:xfrm>
          <a:prstGeom prst="rect">
            <a:avLst/>
          </a:prstGeom>
          <a:noFill/>
          <a:ln w="9525">
            <a:noFill/>
            <a:miter lim="800000"/>
          </a:ln>
        </p:spPr>
        <p:txBody>
          <a:bodyPr>
            <a:spAutoFit/>
          </a:bodyPr>
          <a:lstStyle/>
          <a:p>
            <a:r>
              <a:rPr lang="en-US" altLang="zh-CN" sz="2100" b="1">
                <a:solidFill>
                  <a:srgbClr val="FF6600"/>
                </a:solidFill>
                <a:latin typeface="Calibri" panose="020F0502020204030204" pitchFamily="34" charset="0"/>
              </a:rPr>
              <a:t>are open to</a:t>
            </a:r>
            <a:endParaRPr lang="zh-CN" altLang="en-US" sz="2100" b="1">
              <a:solidFill>
                <a:srgbClr val="FF6600"/>
              </a:solidFill>
              <a:latin typeface="Calibri" panose="020F0502020204030204" pitchFamily="34" charset="0"/>
            </a:endParaRPr>
          </a:p>
        </p:txBody>
      </p:sp>
      <p:sp>
        <p:nvSpPr>
          <p:cNvPr id="24" name="右箭头 23">
            <a:hlinkClick r:id="" action="ppaction://hlinkshowjump?jump=nextslide"/>
          </p:cNvPr>
          <p:cNvSpPr/>
          <p:nvPr/>
        </p:nvSpPr>
        <p:spPr>
          <a:xfrm>
            <a:off x="2986114" y="6129300"/>
            <a:ext cx="1800200" cy="648072"/>
          </a:xfrm>
          <a:prstGeom prst="rightArrow">
            <a:avLst/>
          </a:prstGeom>
          <a:solidFill>
            <a:schemeClr val="bg1"/>
          </a:solid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altLang="zh-CN" sz="1600" dirty="0">
                <a:ln>
                  <a:solidFill>
                    <a:schemeClr val="tx1"/>
                  </a:solidFill>
                </a:ln>
                <a:solidFill>
                  <a:schemeClr val="tx1"/>
                </a:solidFill>
              </a:rPr>
              <a:t>To be continued</a:t>
            </a:r>
            <a:endParaRPr lang="zh-CN" altLang="en-US" sz="1600" dirty="0">
              <a:ln>
                <a:solidFill>
                  <a:schemeClr val="tx1"/>
                </a:solidFill>
              </a:ln>
              <a:solidFill>
                <a:schemeClr val="tx1"/>
              </a:solidFill>
            </a:endParaRPr>
          </a:p>
        </p:txBody>
      </p:sp>
      <p:pic>
        <p:nvPicPr>
          <p:cNvPr id="120845" name="Picture 2" descr="H:\2015年修改\图片21.jpg"/>
          <p:cNvPicPr>
            <a:picLocks noChangeAspect="1" noChangeArrowheads="1"/>
          </p:cNvPicPr>
          <p:nvPr/>
        </p:nvPicPr>
        <p:blipFill>
          <a:blip r:embed="rId2"/>
          <a:srcRect/>
          <a:stretch>
            <a:fillRect/>
          </a:stretch>
        </p:blipFill>
        <p:spPr bwMode="auto">
          <a:xfrm>
            <a:off x="0" y="0"/>
            <a:ext cx="4949825" cy="1163638"/>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blinds(horizontal)">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blinds(horizontal)">
                                      <p:cBhvr>
                                        <p:cTn id="15" dur="500"/>
                                        <p:tgtEl>
                                          <p:spTgt spid="12"/>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blinds(horizontal)">
                                      <p:cBhvr>
                                        <p:cTn id="18" dur="500"/>
                                        <p:tgtEl>
                                          <p:spTgt spid="18"/>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blinds(horizontal)">
                                      <p:cBhvr>
                                        <p:cTn id="23" dur="500"/>
                                        <p:tgtEl>
                                          <p:spTgt spid="15"/>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blinds(horizontal)">
                                      <p:cBhvr>
                                        <p:cTn id="26" dur="500"/>
                                        <p:tgtEl>
                                          <p:spTgt spid="21"/>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blinds(horizontal)">
                                      <p:cBhvr>
                                        <p:cTn id="31" dur="500"/>
                                        <p:tgtEl>
                                          <p:spTgt spid="14"/>
                                        </p:tgtEl>
                                      </p:cBhvr>
                                    </p:animEffect>
                                  </p:childTnLst>
                                </p:cTn>
                              </p:par>
                              <p:par>
                                <p:cTn id="32" presetID="3" presetClass="entr" presetSubtype="10" fill="hold" grpId="0" nodeType="withEffect">
                                  <p:stCondLst>
                                    <p:cond delay="0"/>
                                  </p:stCondLst>
                                  <p:childTnLst>
                                    <p:set>
                                      <p:cBhvr>
                                        <p:cTn id="33" dur="1" fill="hold">
                                          <p:stCondLst>
                                            <p:cond delay="0"/>
                                          </p:stCondLst>
                                        </p:cTn>
                                        <p:tgtEl>
                                          <p:spTgt spid="17"/>
                                        </p:tgtEl>
                                        <p:attrNameLst>
                                          <p:attrName>style.visibility</p:attrName>
                                        </p:attrNameLst>
                                      </p:cBhvr>
                                      <p:to>
                                        <p:strVal val="visible"/>
                                      </p:to>
                                    </p:set>
                                    <p:animEffect transition="in" filter="blinds(horizontal)">
                                      <p:cBhvr>
                                        <p:cTn id="34" dur="500"/>
                                        <p:tgtEl>
                                          <p:spTgt spid="17"/>
                                        </p:tgtEl>
                                      </p:cBhvr>
                                    </p:animEffec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4" grpId="0" animBg="1"/>
      <p:bldP spid="3" grpId="0"/>
      <p:bldP spid="17" grpId="0"/>
      <p:bldP spid="12" grpId="0" animBg="1"/>
      <p:bldP spid="15" grpId="0" animBg="1"/>
      <p:bldP spid="18" grpId="0"/>
      <p:bldP spid="21" grpId="0"/>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1858" name="Picture 2"/>
          <p:cNvPicPr>
            <a:picLocks noChangeAspect="1" noChangeArrowheads="1"/>
          </p:cNvPicPr>
          <p:nvPr/>
        </p:nvPicPr>
        <p:blipFill>
          <a:blip r:embed="rId1"/>
          <a:srcRect/>
          <a:stretch>
            <a:fillRect/>
          </a:stretch>
        </p:blipFill>
        <p:spPr bwMode="auto">
          <a:xfrm>
            <a:off x="0" y="974725"/>
            <a:ext cx="9144000" cy="5811838"/>
          </a:xfrm>
          <a:prstGeom prst="rect">
            <a:avLst/>
          </a:prstGeom>
          <a:noFill/>
          <a:ln w="9525">
            <a:noFill/>
            <a:miter lim="800000"/>
            <a:headEnd/>
            <a:tailEnd/>
          </a:ln>
        </p:spPr>
      </p:pic>
      <p:sp>
        <p:nvSpPr>
          <p:cNvPr id="121859" name="TextBox 18"/>
          <p:cNvSpPr txBox="1">
            <a:spLocks noChangeArrowheads="1"/>
          </p:cNvSpPr>
          <p:nvPr/>
        </p:nvSpPr>
        <p:spPr bwMode="auto">
          <a:xfrm>
            <a:off x="285750" y="1571625"/>
            <a:ext cx="4319588" cy="4870450"/>
          </a:xfrm>
          <a:prstGeom prst="rect">
            <a:avLst/>
          </a:prstGeom>
          <a:noFill/>
          <a:ln w="9525">
            <a:noFill/>
            <a:miter lim="800000"/>
          </a:ln>
        </p:spPr>
        <p:txBody>
          <a:bodyPr>
            <a:spAutoFit/>
          </a:bodyPr>
          <a:lstStyle/>
          <a:p>
            <a:pPr indent="133350" algn="just" eaLnBrk="0" hangingPunct="0">
              <a:lnSpc>
                <a:spcPct val="150000"/>
              </a:lnSpc>
            </a:pPr>
            <a:r>
              <a:rPr lang="zh-CN" altLang="en-US" sz="2300" dirty="0">
                <a:latin typeface="华文楷体" panose="02010600040101010101" pitchFamily="2" charset="-122"/>
                <a:ea typeface="华文楷体" panose="02010600040101010101" pitchFamily="2" charset="-122"/>
                <a:cs typeface="Arial" panose="020B0604020202020204" pitchFamily="34" charset="0"/>
              </a:rPr>
              <a:t>当然，这种思维的灵活性是差异所带来的</a:t>
            </a:r>
            <a:r>
              <a:rPr lang="zh-CN" altLang="en-US" sz="2300" dirty="0">
                <a:solidFill>
                  <a:srgbClr val="FF6600"/>
                </a:solidFill>
                <a:latin typeface="华文楷体" panose="02010600040101010101" pitchFamily="2" charset="-122"/>
                <a:ea typeface="华文楷体" panose="02010600040101010101" pitchFamily="2" charset="-122"/>
                <a:cs typeface="Arial" panose="020B0604020202020204" pitchFamily="34" charset="0"/>
              </a:rPr>
              <a:t>副产品</a:t>
            </a:r>
            <a:r>
              <a:rPr lang="zh-CN" altLang="en-US" sz="2300" dirty="0">
                <a:latin typeface="华文楷体" panose="02010600040101010101" pitchFamily="2" charset="-122"/>
                <a:ea typeface="华文楷体" panose="02010600040101010101" pitchFamily="2" charset="-122"/>
                <a:cs typeface="Arial" panose="020B0604020202020204" pitchFamily="34" charset="0"/>
              </a:rPr>
              <a:t>，了解了过去不曾知道的事情，因此我们变得更为</a:t>
            </a:r>
            <a:r>
              <a:rPr lang="zh-CN" altLang="en-US" sz="2300" dirty="0">
                <a:solidFill>
                  <a:srgbClr val="FF6600"/>
                </a:solidFill>
                <a:latin typeface="华文楷体" panose="02010600040101010101" pitchFamily="2" charset="-122"/>
                <a:ea typeface="华文楷体" panose="02010600040101010101" pitchFamily="2" charset="-122"/>
                <a:cs typeface="Arial" panose="020B0604020202020204" pitchFamily="34" charset="0"/>
              </a:rPr>
              <a:t>心胸开阔不再那么视野狭隘</a:t>
            </a:r>
            <a:r>
              <a:rPr lang="zh-CN" altLang="en-US" sz="2300" dirty="0">
                <a:latin typeface="华文楷体" panose="02010600040101010101" pitchFamily="2" charset="-122"/>
                <a:ea typeface="华文楷体" panose="02010600040101010101" pitchFamily="2" charset="-122"/>
                <a:cs typeface="Arial" panose="020B0604020202020204" pitchFamily="34" charset="0"/>
              </a:rPr>
              <a:t>。我们旅行是因为我们需要旅行，因为距离与差异是</a:t>
            </a:r>
            <a:r>
              <a:rPr lang="zh-CN" altLang="en-US" sz="2300" dirty="0">
                <a:solidFill>
                  <a:srgbClr val="FF6600"/>
                </a:solidFill>
                <a:latin typeface="华文楷体" panose="02010600040101010101" pitchFamily="2" charset="-122"/>
                <a:ea typeface="华文楷体" panose="02010600040101010101" pitchFamily="2" charset="-122"/>
                <a:cs typeface="Arial" panose="020B0604020202020204" pitchFamily="34" charset="0"/>
              </a:rPr>
              <a:t>创造力的秘密基石</a:t>
            </a:r>
            <a:r>
              <a:rPr lang="zh-CN" altLang="en-US" sz="2300" dirty="0">
                <a:latin typeface="华文楷体" panose="02010600040101010101" pitchFamily="2" charset="-122"/>
                <a:ea typeface="华文楷体" panose="02010600040101010101" pitchFamily="2" charset="-122"/>
                <a:cs typeface="Arial" panose="020B0604020202020204" pitchFamily="34" charset="0"/>
              </a:rPr>
              <a:t>。旅游在某种程度上会改变我们的思维，进而</a:t>
            </a:r>
            <a:r>
              <a:rPr lang="zh-CN" altLang="en-US" sz="2300" dirty="0">
                <a:solidFill>
                  <a:srgbClr val="FF6600"/>
                </a:solidFill>
                <a:latin typeface="华文楷体" panose="02010600040101010101" pitchFamily="2" charset="-122"/>
                <a:ea typeface="华文楷体" panose="02010600040101010101" pitchFamily="2" charset="-122"/>
                <a:cs typeface="Arial" panose="020B0604020202020204" pitchFamily="34" charset="0"/>
              </a:rPr>
              <a:t>影响到</a:t>
            </a:r>
            <a:r>
              <a:rPr lang="zh-CN" altLang="en-US" sz="2300" dirty="0">
                <a:latin typeface="华文楷体" panose="02010600040101010101" pitchFamily="2" charset="-122"/>
                <a:ea typeface="华文楷体" panose="02010600040101010101" pitchFamily="2" charset="-122"/>
                <a:cs typeface="Arial" panose="020B0604020202020204" pitchFamily="34" charset="0"/>
              </a:rPr>
              <a:t>我们生活中的所有。</a:t>
            </a:r>
            <a:endParaRPr lang="zh-CN" altLang="en-US" sz="2300" dirty="0">
              <a:latin typeface="华文楷体" panose="02010600040101010101" pitchFamily="2" charset="-122"/>
              <a:ea typeface="华文楷体" panose="02010600040101010101" pitchFamily="2" charset="-122"/>
              <a:cs typeface="Arial" panose="020B0604020202020204" pitchFamily="34" charset="0"/>
            </a:endParaRPr>
          </a:p>
        </p:txBody>
      </p:sp>
      <p:sp>
        <p:nvSpPr>
          <p:cNvPr id="2" name="线形标注 2(带强调线) 1"/>
          <p:cNvSpPr/>
          <p:nvPr/>
        </p:nvSpPr>
        <p:spPr>
          <a:xfrm rot="10800000">
            <a:off x="1928813" y="2668588"/>
            <a:ext cx="785812" cy="46037"/>
          </a:xfrm>
          <a:prstGeom prst="accentCallout2">
            <a:avLst>
              <a:gd name="adj1" fmla="val 18750"/>
              <a:gd name="adj2" fmla="val -8333"/>
              <a:gd name="adj3" fmla="val 18750"/>
              <a:gd name="adj4" fmla="val -16667"/>
              <a:gd name="adj5" fmla="val 1577089"/>
              <a:gd name="adj6" fmla="val -454022"/>
            </a:avLst>
          </a:prstGeom>
          <a:solidFill>
            <a:srgbClr val="FF6600"/>
          </a:solidFill>
          <a:ln>
            <a:solidFill>
              <a:srgbClr val="FF66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3" name="TextBox 2"/>
          <p:cNvSpPr txBox="1">
            <a:spLocks noChangeArrowheads="1"/>
          </p:cNvSpPr>
          <p:nvPr/>
        </p:nvSpPr>
        <p:spPr bwMode="auto">
          <a:xfrm>
            <a:off x="5110163" y="1628775"/>
            <a:ext cx="1962150" cy="430213"/>
          </a:xfrm>
          <a:prstGeom prst="rect">
            <a:avLst/>
          </a:prstGeom>
          <a:noFill/>
          <a:ln w="9525">
            <a:noFill/>
            <a:miter lim="800000"/>
          </a:ln>
        </p:spPr>
        <p:txBody>
          <a:bodyPr>
            <a:spAutoFit/>
          </a:bodyPr>
          <a:lstStyle/>
          <a:p>
            <a:r>
              <a:rPr lang="en-US" altLang="zh-CN" sz="2200" b="1">
                <a:solidFill>
                  <a:srgbClr val="FF6600"/>
                </a:solidFill>
                <a:latin typeface="Calibri" panose="020F0502020204030204" pitchFamily="34" charset="0"/>
              </a:rPr>
              <a:t>a side effect of</a:t>
            </a:r>
            <a:endParaRPr lang="zh-CN" altLang="en-US" sz="2200" b="1">
              <a:solidFill>
                <a:srgbClr val="FF6600"/>
              </a:solidFill>
              <a:latin typeface="Calibri" panose="020F0502020204030204" pitchFamily="34" charset="0"/>
            </a:endParaRPr>
          </a:p>
        </p:txBody>
      </p:sp>
      <p:sp>
        <p:nvSpPr>
          <p:cNvPr id="17" name="TextBox 16"/>
          <p:cNvSpPr txBox="1">
            <a:spLocks noChangeArrowheads="1"/>
          </p:cNvSpPr>
          <p:nvPr/>
        </p:nvSpPr>
        <p:spPr bwMode="auto">
          <a:xfrm>
            <a:off x="4629150" y="4926013"/>
            <a:ext cx="3157538" cy="431800"/>
          </a:xfrm>
          <a:prstGeom prst="rect">
            <a:avLst/>
          </a:prstGeom>
          <a:noFill/>
          <a:ln w="9525">
            <a:noFill/>
            <a:miter lim="800000"/>
          </a:ln>
        </p:spPr>
        <p:txBody>
          <a:bodyPr>
            <a:spAutoFit/>
          </a:bodyPr>
          <a:lstStyle/>
          <a:p>
            <a:r>
              <a:rPr lang="en-US" altLang="zh-CN" sz="2200" b="1">
                <a:solidFill>
                  <a:srgbClr val="FF6600"/>
                </a:solidFill>
                <a:latin typeface="Calibri" panose="020F0502020204030204" pitchFamily="34" charset="0"/>
              </a:rPr>
              <a:t>have an effect on</a:t>
            </a:r>
            <a:endParaRPr lang="zh-CN" altLang="en-US" sz="2200" b="1">
              <a:solidFill>
                <a:srgbClr val="FF6600"/>
              </a:solidFill>
              <a:latin typeface="Calibri" panose="020F0502020204030204" pitchFamily="34" charset="0"/>
            </a:endParaRPr>
          </a:p>
        </p:txBody>
      </p:sp>
      <p:sp>
        <p:nvSpPr>
          <p:cNvPr id="12" name="线形标注 2(带强调线) 11"/>
          <p:cNvSpPr/>
          <p:nvPr/>
        </p:nvSpPr>
        <p:spPr>
          <a:xfrm rot="10800000" flipV="1">
            <a:off x="1000125" y="3668713"/>
            <a:ext cx="3286125" cy="46037"/>
          </a:xfrm>
          <a:prstGeom prst="accentCallout2">
            <a:avLst>
              <a:gd name="adj1" fmla="val 18750"/>
              <a:gd name="adj2" fmla="val -8333"/>
              <a:gd name="adj3" fmla="val 84521"/>
              <a:gd name="adj4" fmla="val -1767"/>
              <a:gd name="adj5" fmla="val -947241"/>
              <a:gd name="adj6" fmla="val -52509"/>
            </a:avLst>
          </a:prstGeom>
          <a:solidFill>
            <a:srgbClr val="FF6600"/>
          </a:solidFill>
          <a:ln>
            <a:solidFill>
              <a:srgbClr val="FF66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5" name="线形标注 2(带强调线) 14"/>
          <p:cNvSpPr/>
          <p:nvPr/>
        </p:nvSpPr>
        <p:spPr>
          <a:xfrm rot="10800000" flipV="1">
            <a:off x="3063875" y="5811838"/>
            <a:ext cx="1008063" cy="46037"/>
          </a:xfrm>
          <a:prstGeom prst="accentCallout2">
            <a:avLst>
              <a:gd name="adj1" fmla="val 18750"/>
              <a:gd name="adj2" fmla="val -8333"/>
              <a:gd name="adj3" fmla="val 18750"/>
              <a:gd name="adj4" fmla="val -16667"/>
              <a:gd name="adj5" fmla="val -1003413"/>
              <a:gd name="adj6" fmla="val -171776"/>
            </a:avLst>
          </a:prstGeom>
          <a:solidFill>
            <a:srgbClr val="FF6600"/>
          </a:solidFill>
          <a:ln>
            <a:solidFill>
              <a:srgbClr val="FF66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6" name="线形标注 2(带强调线) 15"/>
          <p:cNvSpPr/>
          <p:nvPr/>
        </p:nvSpPr>
        <p:spPr>
          <a:xfrm rot="10800000" flipV="1">
            <a:off x="3063875" y="4740275"/>
            <a:ext cx="1722438" cy="46038"/>
          </a:xfrm>
          <a:prstGeom prst="accentCallout2">
            <a:avLst>
              <a:gd name="adj1" fmla="val 18750"/>
              <a:gd name="adj2" fmla="val -8333"/>
              <a:gd name="adj3" fmla="val 18749"/>
              <a:gd name="adj4" fmla="val -2207"/>
              <a:gd name="adj5" fmla="val -675787"/>
              <a:gd name="adj6" fmla="val -41573"/>
            </a:avLst>
          </a:prstGeom>
          <a:solidFill>
            <a:srgbClr val="FF6600"/>
          </a:solidFill>
          <a:ln>
            <a:solidFill>
              <a:srgbClr val="FF66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8" name="TextBox 17"/>
          <p:cNvSpPr txBox="1">
            <a:spLocks noChangeArrowheads="1"/>
          </p:cNvSpPr>
          <p:nvPr/>
        </p:nvSpPr>
        <p:spPr bwMode="auto">
          <a:xfrm>
            <a:off x="4786313" y="2443163"/>
            <a:ext cx="2592387" cy="769937"/>
          </a:xfrm>
          <a:prstGeom prst="rect">
            <a:avLst/>
          </a:prstGeom>
          <a:noFill/>
          <a:ln w="9525">
            <a:noFill/>
            <a:miter lim="800000"/>
          </a:ln>
        </p:spPr>
        <p:txBody>
          <a:bodyPr>
            <a:spAutoFit/>
          </a:bodyPr>
          <a:lstStyle/>
          <a:p>
            <a:r>
              <a:rPr lang="en-US" altLang="zh-CN" sz="2200" b="1">
                <a:solidFill>
                  <a:srgbClr val="FF6600"/>
                </a:solidFill>
                <a:latin typeface="Calibri" panose="020F0502020204030204" pitchFamily="34" charset="0"/>
              </a:rPr>
              <a:t>more open-minded and less insular</a:t>
            </a:r>
            <a:endParaRPr lang="zh-CN" altLang="en-US" sz="2200" b="1">
              <a:solidFill>
                <a:srgbClr val="FF6600"/>
              </a:solidFill>
              <a:latin typeface="Calibri" panose="020F0502020204030204" pitchFamily="34" charset="0"/>
            </a:endParaRPr>
          </a:p>
        </p:txBody>
      </p:sp>
      <p:sp>
        <p:nvSpPr>
          <p:cNvPr id="21" name="TextBox 20"/>
          <p:cNvSpPr txBox="1">
            <a:spLocks noChangeArrowheads="1"/>
          </p:cNvSpPr>
          <p:nvPr/>
        </p:nvSpPr>
        <p:spPr bwMode="auto">
          <a:xfrm>
            <a:off x="4476750" y="3730625"/>
            <a:ext cx="2952750" cy="769938"/>
          </a:xfrm>
          <a:prstGeom prst="rect">
            <a:avLst/>
          </a:prstGeom>
          <a:noFill/>
          <a:ln w="9525">
            <a:noFill/>
            <a:miter lim="800000"/>
          </a:ln>
        </p:spPr>
        <p:txBody>
          <a:bodyPr>
            <a:spAutoFit/>
          </a:bodyPr>
          <a:lstStyle/>
          <a:p>
            <a:r>
              <a:rPr lang="en-US" altLang="zh-CN" sz="2200" b="1">
                <a:solidFill>
                  <a:srgbClr val="FF6600"/>
                </a:solidFill>
                <a:latin typeface="Calibri" panose="020F0502020204030204" pitchFamily="34" charset="0"/>
              </a:rPr>
              <a:t>secret cornerstones of creativity </a:t>
            </a:r>
            <a:endParaRPr lang="zh-CN" altLang="en-US" sz="2200" b="1">
              <a:solidFill>
                <a:srgbClr val="FF6600"/>
              </a:solidFill>
              <a:latin typeface="Calibri" panose="020F0502020204030204" pitchFamily="34" charset="0"/>
            </a:endParaRPr>
          </a:p>
        </p:txBody>
      </p:sp>
      <p:sp>
        <p:nvSpPr>
          <p:cNvPr id="22" name="右箭头 21">
            <a:hlinkClick r:id="" action="ppaction://hlinkshowjump?jump=nextslide"/>
          </p:cNvPr>
          <p:cNvSpPr/>
          <p:nvPr/>
        </p:nvSpPr>
        <p:spPr>
          <a:xfrm>
            <a:off x="3779912" y="5995638"/>
            <a:ext cx="1800200" cy="648072"/>
          </a:xfrm>
          <a:prstGeom prst="rightArrow">
            <a:avLst/>
          </a:prstGeom>
          <a:solidFill>
            <a:schemeClr val="bg1"/>
          </a:solid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altLang="zh-CN" sz="1600" dirty="0">
                <a:ln>
                  <a:solidFill>
                    <a:schemeClr val="tx1"/>
                  </a:solidFill>
                </a:ln>
                <a:solidFill>
                  <a:schemeClr val="tx1"/>
                </a:solidFill>
              </a:rPr>
              <a:t>Samples</a:t>
            </a:r>
            <a:endParaRPr lang="zh-CN" altLang="en-US" sz="1600" dirty="0">
              <a:ln>
                <a:solidFill>
                  <a:schemeClr val="tx1"/>
                </a:solidFill>
              </a:ln>
              <a:solidFill>
                <a:schemeClr val="tx1"/>
              </a:solidFill>
            </a:endParaRPr>
          </a:p>
        </p:txBody>
      </p:sp>
      <p:pic>
        <p:nvPicPr>
          <p:cNvPr id="121869" name="Picture 2" descr="H:\2015年修改\图片21.jpg"/>
          <p:cNvPicPr>
            <a:picLocks noChangeAspect="1" noChangeArrowheads="1"/>
          </p:cNvPicPr>
          <p:nvPr/>
        </p:nvPicPr>
        <p:blipFill>
          <a:blip r:embed="rId2"/>
          <a:srcRect/>
          <a:stretch>
            <a:fillRect/>
          </a:stretch>
        </p:blipFill>
        <p:spPr bwMode="auto">
          <a:xfrm>
            <a:off x="0" y="0"/>
            <a:ext cx="4949825" cy="1163638"/>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blinds(horizontal)">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blinds(horizontal)">
                                      <p:cBhvr>
                                        <p:cTn id="15" dur="500"/>
                                        <p:tgtEl>
                                          <p:spTgt spid="12"/>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blinds(horizontal)">
                                      <p:cBhvr>
                                        <p:cTn id="18" dur="500"/>
                                        <p:tgtEl>
                                          <p:spTgt spid="18"/>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blinds(horizontal)">
                                      <p:cBhvr>
                                        <p:cTn id="23" dur="500"/>
                                        <p:tgtEl>
                                          <p:spTgt spid="16"/>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blinds(horizontal)">
                                      <p:cBhvr>
                                        <p:cTn id="26" dur="500"/>
                                        <p:tgtEl>
                                          <p:spTgt spid="21"/>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blinds(horizontal)">
                                      <p:cBhvr>
                                        <p:cTn id="31" dur="500"/>
                                        <p:tgtEl>
                                          <p:spTgt spid="15"/>
                                        </p:tgtEl>
                                      </p:cBhvr>
                                    </p:animEffect>
                                  </p:childTnLst>
                                </p:cTn>
                              </p:par>
                              <p:par>
                                <p:cTn id="32" presetID="3" presetClass="entr" presetSubtype="10" fill="hold" grpId="0" nodeType="withEffect">
                                  <p:stCondLst>
                                    <p:cond delay="0"/>
                                  </p:stCondLst>
                                  <p:childTnLst>
                                    <p:set>
                                      <p:cBhvr>
                                        <p:cTn id="33" dur="1" fill="hold">
                                          <p:stCondLst>
                                            <p:cond delay="0"/>
                                          </p:stCondLst>
                                        </p:cTn>
                                        <p:tgtEl>
                                          <p:spTgt spid="17"/>
                                        </p:tgtEl>
                                        <p:attrNameLst>
                                          <p:attrName>style.visibility</p:attrName>
                                        </p:attrNameLst>
                                      </p:cBhvr>
                                      <p:to>
                                        <p:strVal val="visible"/>
                                      </p:to>
                                    </p:set>
                                    <p:animEffect transition="in" filter="blinds(horizontal)">
                                      <p:cBhvr>
                                        <p:cTn id="34" dur="500"/>
                                        <p:tgtEl>
                                          <p:spTgt spid="17"/>
                                        </p:tgtEl>
                                      </p:cBhvr>
                                    </p:animEffec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17" grpId="0"/>
      <p:bldP spid="12" grpId="0" animBg="1"/>
      <p:bldP spid="15" grpId="0" animBg="1"/>
      <p:bldP spid="16" grpId="0" animBg="1"/>
      <p:bldP spid="18" grpId="0"/>
      <p:bldP spid="21" grpId="0"/>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882" name="Picture 2"/>
          <p:cNvPicPr>
            <a:picLocks noChangeAspect="1" noChangeArrowheads="1"/>
          </p:cNvPicPr>
          <p:nvPr/>
        </p:nvPicPr>
        <p:blipFill>
          <a:blip r:embed="rId1"/>
          <a:srcRect/>
          <a:stretch>
            <a:fillRect/>
          </a:stretch>
        </p:blipFill>
        <p:spPr bwMode="auto">
          <a:xfrm>
            <a:off x="0" y="785813"/>
            <a:ext cx="9144000" cy="6143625"/>
          </a:xfrm>
          <a:prstGeom prst="rect">
            <a:avLst/>
          </a:prstGeom>
          <a:noFill/>
          <a:ln w="9525">
            <a:noFill/>
            <a:miter lim="800000"/>
            <a:headEnd/>
            <a:tailEnd/>
          </a:ln>
        </p:spPr>
      </p:pic>
      <p:sp>
        <p:nvSpPr>
          <p:cNvPr id="122883" name="TextBox 21"/>
          <p:cNvSpPr txBox="1">
            <a:spLocks noChangeArrowheads="1"/>
          </p:cNvSpPr>
          <p:nvPr/>
        </p:nvSpPr>
        <p:spPr bwMode="auto">
          <a:xfrm>
            <a:off x="285750" y="1428750"/>
            <a:ext cx="6704013" cy="5119688"/>
          </a:xfrm>
          <a:prstGeom prst="rect">
            <a:avLst/>
          </a:prstGeom>
          <a:noFill/>
          <a:ln w="9525">
            <a:noFill/>
            <a:miter lim="800000"/>
          </a:ln>
        </p:spPr>
        <p:txBody>
          <a:bodyPr>
            <a:spAutoFit/>
          </a:bodyPr>
          <a:lstStyle/>
          <a:p>
            <a:pPr algn="just">
              <a:lnSpc>
                <a:spcPts val="2800"/>
              </a:lnSpc>
            </a:pPr>
            <a:r>
              <a:rPr kumimoji="1" lang="en-US" altLang="zh-CN" sz="2000">
                <a:latin typeface="Helvetica" pitchFamily="2" charset="0"/>
              </a:rPr>
              <a:t>Travel is troublesome and sometimes even unpleasant; then what is the driving force behind our travel? Travelling to a new place can help us </a:t>
            </a:r>
            <a:r>
              <a:rPr lang="en-US" altLang="zh-CN" sz="2100">
                <a:solidFill>
                  <a:srgbClr val="FF6600"/>
                </a:solidFill>
                <a:latin typeface="Helvetica" pitchFamily="2" charset="0"/>
                <a:ea typeface="Cambria Math" panose="02040503050406030204" pitchFamily="18" charset="0"/>
                <a:cs typeface="Arial" panose="020B0604020202020204" pitchFamily="34" charset="0"/>
              </a:rPr>
              <a:t>loosen cognitive chains</a:t>
            </a:r>
            <a:r>
              <a:rPr kumimoji="1" lang="en-US" altLang="zh-CN" sz="2000">
                <a:latin typeface="Helvetica" pitchFamily="2" charset="0"/>
              </a:rPr>
              <a:t> that </a:t>
            </a:r>
            <a:r>
              <a:rPr lang="en-US" altLang="zh-CN" sz="2100">
                <a:solidFill>
                  <a:srgbClr val="FF6600"/>
                </a:solidFill>
                <a:latin typeface="Helvetica" pitchFamily="2" charset="0"/>
              </a:rPr>
              <a:t>imprison</a:t>
            </a:r>
            <a:r>
              <a:rPr kumimoji="1" lang="en-US" altLang="zh-CN" sz="2000">
                <a:latin typeface="Helvetica" pitchFamily="2" charset="0"/>
              </a:rPr>
              <a:t> us. To </a:t>
            </a:r>
            <a:r>
              <a:rPr lang="en-US" altLang="zh-CN" sz="2100">
                <a:solidFill>
                  <a:srgbClr val="FF6600"/>
                </a:solidFill>
                <a:latin typeface="Helvetica" pitchFamily="2" charset="0"/>
              </a:rPr>
              <a:t>seasoned travelers</a:t>
            </a:r>
            <a:r>
              <a:rPr kumimoji="1" lang="en-US" altLang="zh-CN" sz="2000">
                <a:latin typeface="Helvetica" pitchFamily="2" charset="0"/>
              </a:rPr>
              <a:t>, multicultural contrast means that they </a:t>
            </a:r>
            <a:r>
              <a:rPr lang="en-US" altLang="zh-CN" sz="2100">
                <a:solidFill>
                  <a:srgbClr val="FF6600"/>
                </a:solidFill>
                <a:latin typeface="Helvetica" pitchFamily="2" charset="0"/>
              </a:rPr>
              <a:t>are open to ambiguity </a:t>
            </a:r>
            <a:r>
              <a:rPr kumimoji="1" lang="en-US" altLang="zh-CN" sz="2000">
                <a:latin typeface="Helvetica" pitchFamily="2" charset="0"/>
              </a:rPr>
              <a:t>and willing to see the world in different ways, thus to </a:t>
            </a:r>
            <a:r>
              <a:rPr lang="en-US" altLang="zh-CN" sz="2100">
                <a:solidFill>
                  <a:srgbClr val="FF6600"/>
                </a:solidFill>
                <a:latin typeface="Helvetica" pitchFamily="2" charset="0"/>
              </a:rPr>
              <a:t>expand the circumferences of their “cognitive inputs”. </a:t>
            </a:r>
            <a:r>
              <a:rPr kumimoji="1" lang="en-US" altLang="zh-CN" sz="2000">
                <a:latin typeface="Helvetica" pitchFamily="2" charset="0"/>
              </a:rPr>
              <a:t>Of course, that mental flexibility is </a:t>
            </a:r>
            <a:r>
              <a:rPr lang="en-US" altLang="zh-CN" sz="2100">
                <a:solidFill>
                  <a:srgbClr val="FF6600"/>
                </a:solidFill>
                <a:latin typeface="Helvetica" pitchFamily="2" charset="0"/>
              </a:rPr>
              <a:t>a side effect of </a:t>
            </a:r>
            <a:r>
              <a:rPr kumimoji="1" lang="en-US" altLang="zh-CN" sz="2000">
                <a:latin typeface="Helvetica" pitchFamily="2" charset="0"/>
              </a:rPr>
              <a:t>difference and we know what we did not know in the past, by which we </a:t>
            </a:r>
            <a:r>
              <a:rPr lang="en-US" altLang="zh-CN" sz="2100">
                <a:solidFill>
                  <a:srgbClr val="FF6600"/>
                </a:solidFill>
                <a:latin typeface="Helvetica" pitchFamily="2" charset="0"/>
              </a:rPr>
              <a:t>become more open-minded and less insular</a:t>
            </a:r>
            <a:r>
              <a:rPr kumimoji="1" lang="en-US" altLang="zh-CN" sz="2000">
                <a:latin typeface="Helvetica" pitchFamily="2" charset="0"/>
              </a:rPr>
              <a:t>. We travel because we need to, because distance and difference </a:t>
            </a:r>
            <a:r>
              <a:rPr lang="en-US" altLang="zh-CN" sz="2100">
                <a:solidFill>
                  <a:srgbClr val="FF6600"/>
                </a:solidFill>
                <a:latin typeface="Helvetica" pitchFamily="2" charset="0"/>
              </a:rPr>
              <a:t>are the secret cornerstones of creativity</a:t>
            </a:r>
            <a:r>
              <a:rPr kumimoji="1" lang="en-US" altLang="zh-CN" sz="2000">
                <a:latin typeface="Helvetica" pitchFamily="2" charset="0"/>
              </a:rPr>
              <a:t>. </a:t>
            </a:r>
            <a:r>
              <a:rPr lang="en-US" altLang="zh-CN" sz="2000"/>
              <a:t>Travel will change our mind to some extent, which in turn </a:t>
            </a:r>
            <a:r>
              <a:rPr lang="en-US" altLang="zh-CN" sz="2100">
                <a:solidFill>
                  <a:srgbClr val="FF6600"/>
                </a:solidFill>
                <a:latin typeface="Helvetica" pitchFamily="2" charset="0"/>
              </a:rPr>
              <a:t>can have effects on </a:t>
            </a:r>
            <a:r>
              <a:rPr lang="en-US" altLang="zh-CN" sz="2000"/>
              <a:t>everything in our life.</a:t>
            </a:r>
            <a:endParaRPr lang="en-US" altLang="zh-CN" sz="2100">
              <a:latin typeface="Helvetica" pitchFamily="2" charset="0"/>
            </a:endParaRPr>
          </a:p>
        </p:txBody>
      </p:sp>
      <p:pic>
        <p:nvPicPr>
          <p:cNvPr id="122884" name="Picture 4">
            <a:hlinkClick r:id="rId2" action="ppaction://hlinksldjump"/>
          </p:cNvPr>
          <p:cNvPicPr>
            <a:picLocks noChangeAspect="1" noChangeArrowheads="1"/>
          </p:cNvPicPr>
          <p:nvPr/>
        </p:nvPicPr>
        <p:blipFill>
          <a:blip r:embed="rId3">
            <a:clrChange>
              <a:clrFrom>
                <a:srgbClr val="FDFEF6"/>
              </a:clrFrom>
              <a:clrTo>
                <a:srgbClr val="FDFEF6">
                  <a:alpha val="0"/>
                </a:srgbClr>
              </a:clrTo>
            </a:clrChange>
          </a:blip>
          <a:srcRect/>
          <a:stretch>
            <a:fillRect/>
          </a:stretch>
        </p:blipFill>
        <p:spPr bwMode="auto">
          <a:xfrm>
            <a:off x="8399463" y="6399213"/>
            <a:ext cx="434975" cy="458787"/>
          </a:xfrm>
          <a:prstGeom prst="rect">
            <a:avLst/>
          </a:prstGeom>
          <a:noFill/>
          <a:ln w="9525">
            <a:noFill/>
            <a:miter lim="800000"/>
            <a:headEnd/>
            <a:tailEnd/>
          </a:ln>
        </p:spPr>
      </p:pic>
      <p:pic>
        <p:nvPicPr>
          <p:cNvPr id="122885" name="Picture 2" descr="H:\2015年修改\图片21.jpg"/>
          <p:cNvPicPr>
            <a:picLocks noChangeAspect="1" noChangeArrowheads="1"/>
          </p:cNvPicPr>
          <p:nvPr/>
        </p:nvPicPr>
        <p:blipFill>
          <a:blip r:embed="rId4"/>
          <a:srcRect/>
          <a:stretch>
            <a:fillRect/>
          </a:stretch>
        </p:blipFill>
        <p:spPr bwMode="auto">
          <a:xfrm>
            <a:off x="0" y="0"/>
            <a:ext cx="4949825" cy="116363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3906" name="组合 18"/>
          <p:cNvGrpSpPr/>
          <p:nvPr/>
        </p:nvGrpSpPr>
        <p:grpSpPr bwMode="auto">
          <a:xfrm>
            <a:off x="0" y="0"/>
            <a:ext cx="9144000" cy="6640513"/>
            <a:chOff x="0" y="0"/>
            <a:chExt cx="9144028" cy="6639957"/>
          </a:xfrm>
        </p:grpSpPr>
        <p:pic>
          <p:nvPicPr>
            <p:cNvPr id="123913" name="Picture 3"/>
            <p:cNvPicPr>
              <a:picLocks noChangeAspect="1" noChangeArrowheads="1"/>
            </p:cNvPicPr>
            <p:nvPr/>
          </p:nvPicPr>
          <p:blipFill>
            <a:blip r:embed="rId1"/>
            <a:srcRect/>
            <a:stretch>
              <a:fillRect/>
            </a:stretch>
          </p:blipFill>
          <p:spPr bwMode="auto">
            <a:xfrm rot="10800000">
              <a:off x="3610218" y="4054335"/>
              <a:ext cx="5512187" cy="1606911"/>
            </a:xfrm>
            <a:prstGeom prst="rect">
              <a:avLst/>
            </a:prstGeom>
            <a:noFill/>
            <a:ln w="9525">
              <a:noFill/>
              <a:miter lim="800000"/>
              <a:headEnd/>
              <a:tailEnd/>
            </a:ln>
          </p:spPr>
        </p:pic>
        <p:sp>
          <p:nvSpPr>
            <p:cNvPr id="23" name="TextBox 22"/>
            <p:cNvSpPr txBox="1"/>
            <p:nvPr/>
          </p:nvSpPr>
          <p:spPr>
            <a:xfrm>
              <a:off x="5697837" y="3625650"/>
              <a:ext cx="1863921" cy="400110"/>
            </a:xfrm>
            <a:prstGeom prst="rect">
              <a:avLst/>
            </a:prstGeom>
            <a:noFill/>
          </p:spPr>
          <p:txBody>
            <a:bodyPr>
              <a:spAutoFit/>
            </a:bodyPr>
            <a:lstStyle/>
            <a:p>
              <a:pPr fontAlgn="auto">
                <a:spcBef>
                  <a:spcPts val="0"/>
                </a:spcBef>
                <a:spcAft>
                  <a:spcPts val="0"/>
                </a:spcAft>
                <a:defRPr/>
              </a:pPr>
              <a:r>
                <a:rPr lang="en-US" altLang="zh-CN" sz="2000" dirty="0">
                  <a:ln w="18415" cmpd="sng">
                    <a:solidFill>
                      <a:srgbClr val="FFFFFF"/>
                    </a:solidFill>
                    <a:prstDash val="solid"/>
                  </a:ln>
                  <a:solidFill>
                    <a:schemeClr val="bg1"/>
                  </a:solidFill>
                  <a:latin typeface="+mj-lt"/>
                  <a:ea typeface="+mn-ea"/>
                </a:rPr>
                <a:t>Thematic study</a:t>
              </a:r>
              <a:endParaRPr lang="en-US" altLang="zh-CN" sz="2000" dirty="0">
                <a:ln w="18415" cmpd="sng">
                  <a:solidFill>
                    <a:srgbClr val="FFFFFF"/>
                  </a:solidFill>
                  <a:prstDash val="solid"/>
                </a:ln>
                <a:solidFill>
                  <a:schemeClr val="bg1"/>
                </a:solidFill>
                <a:latin typeface="+mj-lt"/>
                <a:ea typeface="+mn-ea"/>
              </a:endParaRPr>
            </a:p>
          </p:txBody>
        </p:sp>
        <p:sp>
          <p:nvSpPr>
            <p:cNvPr id="14" name="Rectangle 10"/>
            <p:cNvSpPr/>
            <p:nvPr/>
          </p:nvSpPr>
          <p:spPr>
            <a:xfrm>
              <a:off x="0" y="0"/>
              <a:ext cx="9144028" cy="707966"/>
            </a:xfrm>
            <a:prstGeom prst="rect">
              <a:avLst/>
            </a:prstGeom>
            <a:solidFill>
              <a:srgbClr val="99CC00">
                <a:alpha val="84706"/>
              </a:srgb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solidFill>
                  <a:schemeClr val="bg2">
                    <a:lumMod val="50000"/>
                  </a:schemeClr>
                </a:solidFill>
              </a:endParaRPr>
            </a:p>
          </p:txBody>
        </p:sp>
        <p:pic>
          <p:nvPicPr>
            <p:cNvPr id="13" name="Picture 5"/>
            <p:cNvPicPr>
              <a:picLocks noChangeAspect="1" noChangeArrowheads="1"/>
            </p:cNvPicPr>
            <p:nvPr/>
          </p:nvPicPr>
          <p:blipFill>
            <a:blip r:embed="rId2"/>
            <a:srcRect/>
            <a:stretch>
              <a:fillRect/>
            </a:stretch>
          </p:blipFill>
          <p:spPr bwMode="auto">
            <a:xfrm>
              <a:off x="5943618" y="1341326"/>
              <a:ext cx="3200410" cy="628597"/>
            </a:xfrm>
            <a:prstGeom prst="rect">
              <a:avLst/>
            </a:prstGeom>
            <a:ln>
              <a:noFill/>
            </a:ln>
            <a:effectLst>
              <a:outerShdw blurRad="292100" dist="139700" dir="2700000" algn="tl" rotWithShape="0">
                <a:srgbClr val="333333">
                  <a:alpha val="65000"/>
                </a:srgbClr>
              </a:outerShdw>
            </a:effectLst>
          </p:spPr>
        </p:pic>
        <p:sp>
          <p:nvSpPr>
            <p:cNvPr id="16" name="Rectangle 22"/>
            <p:cNvSpPr>
              <a:spLocks noChangeArrowheads="1"/>
            </p:cNvSpPr>
            <p:nvPr/>
          </p:nvSpPr>
          <p:spPr bwMode="auto">
            <a:xfrm>
              <a:off x="5770581" y="1412757"/>
              <a:ext cx="3363922" cy="461924"/>
            </a:xfrm>
            <a:prstGeom prst="rect">
              <a:avLst/>
            </a:prstGeom>
            <a:noFill/>
            <a:ln w="9525">
              <a:noFill/>
              <a:miter lim="800000"/>
            </a:ln>
          </p:spPr>
          <p:txBody>
            <a:bodyPr>
              <a:spAutoFit/>
            </a:bodyPr>
            <a:lstStyle/>
            <a:p>
              <a:pPr eaLnBrk="0" fontAlgn="auto" hangingPunct="0">
                <a:spcBef>
                  <a:spcPts val="0"/>
                </a:spcBef>
                <a:spcAft>
                  <a:spcPts val="0"/>
                </a:spcAft>
                <a:defRPr/>
              </a:pPr>
              <a:r>
                <a:rPr lang="en-US" altLang="zh-CN" sz="2400" dirty="0">
                  <a:solidFill>
                    <a:srgbClr val="000000"/>
                  </a:solidFill>
                  <a:latin typeface="Helvetica" pitchFamily="2" charset="0"/>
                  <a:ea typeface="+mn-ea"/>
                </a:rPr>
                <a:t>   Summary</a:t>
              </a:r>
              <a:endParaRPr lang="zh-CN" altLang="en-US" sz="2400" b="1" dirty="0">
                <a:solidFill>
                  <a:srgbClr val="FFFF00"/>
                </a:solidFill>
                <a:effectLst>
                  <a:outerShdw blurRad="38100" dist="38100" dir="2700000" algn="tl">
                    <a:srgbClr val="000000"/>
                  </a:outerShdw>
                </a:effectLst>
                <a:latin typeface="Helvetica" pitchFamily="2" charset="0"/>
                <a:ea typeface="宋体" panose="02010600030101010101" pitchFamily="2" charset="-122"/>
                <a:cs typeface="Times New Roman" panose="02020603050405020304" pitchFamily="18" charset="0"/>
              </a:endParaRPr>
            </a:p>
          </p:txBody>
        </p:sp>
        <p:pic>
          <p:nvPicPr>
            <p:cNvPr id="123918" name="Picture 3"/>
            <p:cNvPicPr>
              <a:picLocks noChangeAspect="1" noChangeArrowheads="1"/>
            </p:cNvPicPr>
            <p:nvPr/>
          </p:nvPicPr>
          <p:blipFill>
            <a:blip r:embed="rId1"/>
            <a:srcRect/>
            <a:stretch>
              <a:fillRect/>
            </a:stretch>
          </p:blipFill>
          <p:spPr bwMode="auto">
            <a:xfrm rot="10800000">
              <a:off x="3610219" y="2214554"/>
              <a:ext cx="5533809" cy="1839782"/>
            </a:xfrm>
            <a:prstGeom prst="rect">
              <a:avLst/>
            </a:prstGeom>
            <a:noFill/>
            <a:ln w="9525">
              <a:noFill/>
              <a:miter lim="800000"/>
              <a:headEnd/>
              <a:tailEnd/>
            </a:ln>
          </p:spPr>
        </p:pic>
        <p:sp>
          <p:nvSpPr>
            <p:cNvPr id="26" name="TextBox 25">
              <a:hlinkClick r:id="rId3" action="ppaction://hlinksldjump"/>
            </p:cNvPr>
            <p:cNvSpPr txBox="1"/>
            <p:nvPr/>
          </p:nvSpPr>
          <p:spPr>
            <a:xfrm>
              <a:off x="4714889" y="2714398"/>
              <a:ext cx="3379798" cy="769874"/>
            </a:xfrm>
            <a:prstGeom prst="rect">
              <a:avLst/>
            </a:prstGeom>
            <a:noFill/>
          </p:spPr>
          <p:txBody>
            <a:bodyPr>
              <a:spAutoFit/>
            </a:bodyPr>
            <a:lstStyle/>
            <a:p>
              <a:pPr algn="ctr" fontAlgn="auto">
                <a:spcBef>
                  <a:spcPts val="0"/>
                </a:spcBef>
                <a:spcAft>
                  <a:spcPts val="0"/>
                </a:spcAft>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anose="030F0702030302020204" pitchFamily="66" charset="0"/>
                  <a:ea typeface="+mn-ea"/>
                </a:rPr>
                <a:t>Revision of </a:t>
              </a:r>
              <a:endPar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anose="030F0702030302020204" pitchFamily="66" charset="0"/>
                <a:ea typeface="+mn-ea"/>
              </a:endParaRPr>
            </a:p>
            <a:p>
              <a:pPr algn="ctr" fontAlgn="auto">
                <a:spcBef>
                  <a:spcPts val="0"/>
                </a:spcBef>
                <a:spcAft>
                  <a:spcPts val="0"/>
                </a:spcAft>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anose="030F0702030302020204" pitchFamily="66" charset="0"/>
                  <a:ea typeface="+mn-ea"/>
                </a:rPr>
                <a:t>the Useful Expressions</a:t>
              </a:r>
              <a:endPar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anose="030F0702030302020204" pitchFamily="66" charset="0"/>
                <a:ea typeface="+mn-ea"/>
              </a:endParaRPr>
            </a:p>
          </p:txBody>
        </p:sp>
        <p:pic>
          <p:nvPicPr>
            <p:cNvPr id="123920" name="Picture 4">
              <a:hlinkClick r:id="rId4" action="ppaction://hlinksldjump"/>
            </p:cNvPr>
            <p:cNvPicPr>
              <a:picLocks noChangeAspect="1" noChangeArrowheads="1"/>
            </p:cNvPicPr>
            <p:nvPr/>
          </p:nvPicPr>
          <p:blipFill>
            <a:blip r:embed="rId5"/>
            <a:srcRect/>
            <a:stretch>
              <a:fillRect/>
            </a:stretch>
          </p:blipFill>
          <p:spPr bwMode="auto">
            <a:xfrm>
              <a:off x="8399716" y="6181129"/>
              <a:ext cx="435146" cy="458828"/>
            </a:xfrm>
            <a:prstGeom prst="rect">
              <a:avLst/>
            </a:prstGeom>
            <a:noFill/>
            <a:ln w="9525">
              <a:noFill/>
              <a:miter lim="800000"/>
              <a:headEnd/>
              <a:tailEnd/>
            </a:ln>
          </p:spPr>
        </p:pic>
        <p:sp>
          <p:nvSpPr>
            <p:cNvPr id="24" name="TextBox 23">
              <a:hlinkClick r:id="rId6" action="ppaction://hlinksldjump"/>
            </p:cNvPr>
            <p:cNvSpPr txBox="1"/>
            <p:nvPr/>
          </p:nvSpPr>
          <p:spPr>
            <a:xfrm>
              <a:off x="4406913" y="4357323"/>
              <a:ext cx="3379798" cy="769873"/>
            </a:xfrm>
            <a:prstGeom prst="rect">
              <a:avLst/>
            </a:prstGeom>
            <a:noFill/>
          </p:spPr>
          <p:txBody>
            <a:bodyPr>
              <a:spAutoFit/>
            </a:bodyPr>
            <a:lstStyle/>
            <a:p>
              <a:pPr algn="ctr" fontAlgn="auto">
                <a:spcBef>
                  <a:spcPts val="0"/>
                </a:spcBef>
                <a:spcAft>
                  <a:spcPts val="0"/>
                </a:spcAft>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anose="030F0702030302020204" pitchFamily="66" charset="0"/>
                  <a:ea typeface="+mn-ea"/>
                </a:rPr>
                <a:t>Revision of </a:t>
              </a:r>
              <a:endPar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anose="030F0702030302020204" pitchFamily="66" charset="0"/>
                <a:ea typeface="+mn-ea"/>
              </a:endParaRPr>
            </a:p>
            <a:p>
              <a:pPr algn="ctr" fontAlgn="auto">
                <a:spcBef>
                  <a:spcPts val="0"/>
                </a:spcBef>
                <a:spcAft>
                  <a:spcPts val="0"/>
                </a:spcAft>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anose="030F0702030302020204" pitchFamily="66" charset="0"/>
                  <a:ea typeface="+mn-ea"/>
                </a:rPr>
                <a:t>the Functional Patterns</a:t>
              </a:r>
              <a:endPar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anose="030F0702030302020204" pitchFamily="66" charset="0"/>
                <a:ea typeface="+mn-ea"/>
              </a:endParaRPr>
            </a:p>
          </p:txBody>
        </p:sp>
      </p:grpSp>
      <p:grpSp>
        <p:nvGrpSpPr>
          <p:cNvPr id="123907" name="组合 16"/>
          <p:cNvGrpSpPr/>
          <p:nvPr/>
        </p:nvGrpSpPr>
        <p:grpSpPr bwMode="auto">
          <a:xfrm>
            <a:off x="71438" y="0"/>
            <a:ext cx="8858250" cy="708025"/>
            <a:chOff x="71406" y="-24"/>
            <a:chExt cx="8858312" cy="707996"/>
          </a:xfrm>
        </p:grpSpPr>
        <p:sp>
          <p:nvSpPr>
            <p:cNvPr id="123909" name="TextBox 31"/>
            <p:cNvSpPr txBox="1">
              <a:spLocks noChangeArrowheads="1"/>
            </p:cNvSpPr>
            <p:nvPr/>
          </p:nvSpPr>
          <p:spPr bwMode="auto">
            <a:xfrm>
              <a:off x="881042" y="-24"/>
              <a:ext cx="762000" cy="707996"/>
            </a:xfrm>
            <a:prstGeom prst="rect">
              <a:avLst/>
            </a:prstGeom>
            <a:noFill/>
            <a:ln w="9525">
              <a:noFill/>
              <a:miter lim="800000"/>
            </a:ln>
          </p:spPr>
          <p:txBody>
            <a:bodyPr>
              <a:spAutoFit/>
            </a:bodyPr>
            <a:lstStyle/>
            <a:p>
              <a:r>
                <a:rPr lang="en-US" altLang="zh-CN" sz="4000" b="1" i="1">
                  <a:latin typeface="Helvetica" pitchFamily="2" charset="0"/>
                  <a:ea typeface="Arial Unicode MS" panose="020B0604020202020204" pitchFamily="34" charset="-122"/>
                  <a:cs typeface="Helvetica Neue"/>
                </a:rPr>
                <a:t>A</a:t>
              </a:r>
              <a:endParaRPr lang="en-US" altLang="zh-CN" sz="4000" b="1" i="1">
                <a:latin typeface="Helvetica" pitchFamily="2" charset="0"/>
                <a:ea typeface="Arial Unicode MS" panose="020B0604020202020204" pitchFamily="34" charset="-122"/>
                <a:cs typeface="Helvetica Neue"/>
              </a:endParaRPr>
            </a:p>
          </p:txBody>
        </p:sp>
        <p:sp>
          <p:nvSpPr>
            <p:cNvPr id="20" name="Isosceles Triangle 15"/>
            <p:cNvSpPr/>
            <p:nvPr/>
          </p:nvSpPr>
          <p:spPr bwMode="auto">
            <a:xfrm flipV="1">
              <a:off x="1379515" y="380960"/>
              <a:ext cx="192088" cy="115883"/>
            </a:xfrm>
            <a:prstGeom prst="triangle">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1" name="TextBox 20"/>
            <p:cNvSpPr txBox="1"/>
            <p:nvPr/>
          </p:nvSpPr>
          <p:spPr bwMode="auto">
            <a:xfrm>
              <a:off x="1598592" y="142845"/>
              <a:ext cx="7331126" cy="523854"/>
            </a:xfrm>
            <a:prstGeom prst="rect">
              <a:avLst/>
            </a:prstGeom>
            <a:noFill/>
          </p:spPr>
          <p:txBody>
            <a:bodyPr wrap="none">
              <a:spAutoFit/>
            </a:bodyPr>
            <a:lstStyle>
              <a:defPPr>
                <a:defRPr lang="zh-CN"/>
              </a:defPPr>
              <a:lvl1pPr>
                <a:defRPr sz="4200" spc="300">
                  <a:solidFill>
                    <a:srgbClr val="FFFFFF"/>
                  </a:solidFill>
                  <a:effectLst>
                    <a:outerShdw blurRad="38100" dist="38100" dir="2700000" algn="tl">
                      <a:srgbClr val="000000">
                        <a:alpha val="43137"/>
                      </a:srgbClr>
                    </a:outerShdw>
                  </a:effectLst>
                  <a:latin typeface="Cooper Black" panose="0208090404030B020404" pitchFamily="18" charset="0"/>
                  <a:ea typeface="Arial Unicode MS" panose="020B0604020202020204" pitchFamily="34" charset="-122"/>
                  <a:cs typeface="Helvetica Neue"/>
                </a:defRPr>
              </a:lvl1pPr>
            </a:lstStyle>
            <a:p>
              <a:pPr fontAlgn="auto">
                <a:spcBef>
                  <a:spcPts val="0"/>
                </a:spcBef>
                <a:spcAft>
                  <a:spcPts val="0"/>
                </a:spcAft>
                <a:defRPr/>
              </a:pPr>
              <a:r>
                <a:rPr lang="en-US" altLang="zh-CN" sz="2800" dirty="0" smtClean="0">
                  <a:effectLst>
                    <a:glow rad="101600">
                      <a:schemeClr val="tx1">
                        <a:alpha val="60000"/>
                      </a:schemeClr>
                    </a:glow>
                    <a:outerShdw blurRad="38100" dist="38100" dir="2700000" algn="tl">
                      <a:srgbClr val="000000">
                        <a:alpha val="43137"/>
                      </a:srgbClr>
                    </a:outerShdw>
                  </a:effectLst>
                </a:rPr>
                <a:t>The surprising purpose of travel</a:t>
              </a:r>
              <a:endParaRPr lang="zh-CN" altLang="en-US" sz="2800" dirty="0" smtClean="0">
                <a:effectLst>
                  <a:glow rad="101600">
                    <a:schemeClr val="tx1">
                      <a:alpha val="60000"/>
                    </a:schemeClr>
                  </a:glow>
                  <a:outerShdw blurRad="38100" dist="38100" dir="2700000" algn="tl">
                    <a:srgbClr val="000000">
                      <a:alpha val="43137"/>
                    </a:srgbClr>
                  </a:outerShdw>
                </a:effectLst>
              </a:endParaRPr>
            </a:p>
          </p:txBody>
        </p:sp>
        <p:sp>
          <p:nvSpPr>
            <p:cNvPr id="123912" name="TextBox 35"/>
            <p:cNvSpPr txBox="1">
              <a:spLocks noChangeArrowheads="1"/>
            </p:cNvSpPr>
            <p:nvPr/>
          </p:nvSpPr>
          <p:spPr bwMode="auto">
            <a:xfrm>
              <a:off x="71406" y="214290"/>
              <a:ext cx="1018227" cy="369332"/>
            </a:xfrm>
            <a:prstGeom prst="rect">
              <a:avLst/>
            </a:prstGeom>
            <a:noFill/>
            <a:ln w="9525">
              <a:noFill/>
              <a:miter lim="800000"/>
            </a:ln>
          </p:spPr>
          <p:txBody>
            <a:bodyPr wrap="none">
              <a:spAutoFit/>
            </a:bodyPr>
            <a:lstStyle/>
            <a:p>
              <a:r>
                <a:rPr lang="en-US" altLang="zh-CN" b="1" i="1">
                  <a:latin typeface="Helvetica" pitchFamily="2" charset="0"/>
                  <a:ea typeface="Helvetica Neue"/>
                  <a:cs typeface="Helvetica Neue"/>
                </a:rPr>
                <a:t>Section</a:t>
              </a:r>
              <a:endParaRPr lang="en-US" altLang="zh-CN" b="1" i="1">
                <a:latin typeface="Helvetica" pitchFamily="2" charset="0"/>
                <a:ea typeface="Helvetica Neue"/>
                <a:cs typeface="Helvetica Neue"/>
              </a:endParaRPr>
            </a:p>
          </p:txBody>
        </p:sp>
      </p:grpSp>
      <p:pic>
        <p:nvPicPr>
          <p:cNvPr id="18" name="图片 17" descr="coffee_and_book.jpg"/>
          <p:cNvPicPr>
            <a:picLocks noChangeAspect="1"/>
          </p:cNvPicPr>
          <p:nvPr/>
        </p:nvPicPr>
        <p:blipFill>
          <a:blip r:embed="rId7"/>
          <a:srcRect l="16786" r="20492" b="22765"/>
          <a:stretch>
            <a:fillRect/>
          </a:stretch>
        </p:blipFill>
        <p:spPr>
          <a:xfrm>
            <a:off x="214282" y="2571744"/>
            <a:ext cx="3644325" cy="2857520"/>
          </a:xfrm>
          <a:prstGeom prst="rect">
            <a:avLst/>
          </a:prstGeom>
          <a:ln>
            <a:noFill/>
          </a:ln>
          <a:effectLst>
            <a:softEdge rad="112500"/>
          </a:effectLst>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530" name="组合 7"/>
          <p:cNvGrpSpPr/>
          <p:nvPr/>
        </p:nvGrpSpPr>
        <p:grpSpPr bwMode="auto">
          <a:xfrm>
            <a:off x="1143000" y="1235075"/>
            <a:ext cx="7634288" cy="3149600"/>
            <a:chOff x="1142976" y="1235211"/>
            <a:chExt cx="7634288" cy="3150401"/>
          </a:xfrm>
        </p:grpSpPr>
        <p:sp>
          <p:nvSpPr>
            <p:cNvPr id="22534" name="TextBox 8"/>
            <p:cNvSpPr txBox="1">
              <a:spLocks noChangeArrowheads="1"/>
            </p:cNvSpPr>
            <p:nvPr/>
          </p:nvSpPr>
          <p:spPr bwMode="auto">
            <a:xfrm>
              <a:off x="1142976" y="2400296"/>
              <a:ext cx="7634288" cy="457200"/>
            </a:xfrm>
            <a:prstGeom prst="rect">
              <a:avLst/>
            </a:prstGeom>
            <a:noFill/>
            <a:ln w="9525">
              <a:noFill/>
              <a:miter lim="800000"/>
            </a:ln>
          </p:spPr>
          <p:txBody>
            <a:bodyPr>
              <a:spAutoFit/>
            </a:bodyPr>
            <a:lstStyle/>
            <a:p>
              <a:pPr eaLnBrk="0" hangingPunct="0"/>
              <a:r>
                <a:rPr lang="en-US" altLang="zh-CN" sz="2400">
                  <a:latin typeface="Helvetica" pitchFamily="2" charset="0"/>
                  <a:ea typeface="楷体_GB2312" panose="02010609030101010101" pitchFamily="49" charset="-122"/>
                </a:rPr>
                <a:t>1. Why do many people choose to visit Xi’an?</a:t>
              </a:r>
              <a:endParaRPr lang="en-US" altLang="zh-CN" sz="2400">
                <a:latin typeface="Helvetica" pitchFamily="2" charset="0"/>
                <a:ea typeface="楷体_GB2312" panose="02010609030101010101" pitchFamily="49" charset="-122"/>
              </a:endParaRPr>
            </a:p>
          </p:txBody>
        </p:sp>
        <p:sp>
          <p:nvSpPr>
            <p:cNvPr id="22535" name="TextBox 8"/>
            <p:cNvSpPr txBox="1">
              <a:spLocks noChangeArrowheads="1"/>
            </p:cNvSpPr>
            <p:nvPr/>
          </p:nvSpPr>
          <p:spPr bwMode="auto">
            <a:xfrm>
              <a:off x="1142976" y="3000372"/>
              <a:ext cx="7358114" cy="1385240"/>
            </a:xfrm>
            <a:prstGeom prst="rect">
              <a:avLst/>
            </a:prstGeom>
            <a:noFill/>
            <a:ln w="9525">
              <a:noFill/>
              <a:miter lim="800000"/>
            </a:ln>
          </p:spPr>
          <p:txBody>
            <a:bodyPr>
              <a:spAutoFit/>
            </a:bodyPr>
            <a:lstStyle/>
            <a:p>
              <a:r>
                <a:rPr lang="en-US" altLang="zh-CN" sz="2400">
                  <a:latin typeface="Helvetica" pitchFamily="2" charset="0"/>
                  <a:ea typeface="楷体_GB2312" panose="02010609030101010101" pitchFamily="49" charset="-122"/>
                </a:rPr>
                <a:t>2. Which place are you most interested in when you </a:t>
              </a:r>
              <a:endParaRPr lang="en-US" altLang="zh-CN" sz="2400">
                <a:latin typeface="Helvetica" pitchFamily="2" charset="0"/>
                <a:ea typeface="楷体_GB2312" panose="02010609030101010101" pitchFamily="49" charset="-122"/>
              </a:endParaRPr>
            </a:p>
            <a:p>
              <a:r>
                <a:rPr lang="en-US" altLang="zh-CN" sz="2400">
                  <a:latin typeface="Helvetica" pitchFamily="2" charset="0"/>
                  <a:ea typeface="楷体_GB2312" panose="02010609030101010101" pitchFamily="49" charset="-122"/>
                </a:rPr>
                <a:t>    are visiting Xi’an? Explain your reasons.</a:t>
              </a:r>
              <a:endParaRPr lang="en-US" altLang="zh-CN" sz="2400">
                <a:latin typeface="Helvetica" pitchFamily="2" charset="0"/>
                <a:ea typeface="楷体_GB2312" panose="02010609030101010101" pitchFamily="49" charset="-122"/>
              </a:endParaRPr>
            </a:p>
            <a:p>
              <a:pPr>
                <a:lnSpc>
                  <a:spcPct val="150000"/>
                </a:lnSpc>
              </a:pPr>
              <a:endParaRPr lang="en-US" altLang="zh-CN" sz="2400">
                <a:latin typeface="Helvetica" pitchFamily="2" charset="0"/>
                <a:ea typeface="楷体_GB2312" panose="02010609030101010101" pitchFamily="49" charset="-122"/>
              </a:endParaRPr>
            </a:p>
          </p:txBody>
        </p:sp>
        <p:sp>
          <p:nvSpPr>
            <p:cNvPr id="22536" name="矩形 10"/>
            <p:cNvSpPr>
              <a:spLocks noChangeArrowheads="1"/>
            </p:cNvSpPr>
            <p:nvPr/>
          </p:nvSpPr>
          <p:spPr bwMode="auto">
            <a:xfrm>
              <a:off x="1142976" y="1235211"/>
              <a:ext cx="7145490" cy="1052596"/>
            </a:xfrm>
            <a:prstGeom prst="rect">
              <a:avLst/>
            </a:prstGeom>
            <a:noFill/>
            <a:ln w="9525">
              <a:noFill/>
              <a:miter lim="800000"/>
            </a:ln>
          </p:spPr>
          <p:txBody>
            <a:bodyPr>
              <a:spAutoFit/>
            </a:bodyPr>
            <a:lstStyle/>
            <a:p>
              <a:pPr algn="just">
                <a:lnSpc>
                  <a:spcPct val="130000"/>
                </a:lnSpc>
              </a:pPr>
              <a:r>
                <a:rPr lang="en-US" altLang="zh-CN" sz="2400" b="1">
                  <a:latin typeface="Helvetica" pitchFamily="2" charset="0"/>
                  <a:ea typeface="Helvetica Neue"/>
                  <a:cs typeface="Helvetica Neue"/>
                </a:rPr>
                <a:t>Listen to a talk about Xi’an and discuss the questions.</a:t>
              </a:r>
              <a:endParaRPr lang="zh-CN" altLang="en-US" sz="2400" b="1">
                <a:latin typeface="Helvetica" pitchFamily="2" charset="0"/>
                <a:ea typeface="Helvetica Neue"/>
                <a:cs typeface="Helvetica Neue"/>
              </a:endParaRPr>
            </a:p>
          </p:txBody>
        </p:sp>
      </p:grpSp>
      <p:pic>
        <p:nvPicPr>
          <p:cNvPr id="22531" name="Picture 3" descr="H:\2015年修改\图片7.jpg"/>
          <p:cNvPicPr>
            <a:picLocks noChangeAspect="1" noChangeArrowheads="1"/>
          </p:cNvPicPr>
          <p:nvPr/>
        </p:nvPicPr>
        <p:blipFill>
          <a:blip r:embed="rId1"/>
          <a:srcRect/>
          <a:stretch>
            <a:fillRect/>
          </a:stretch>
        </p:blipFill>
        <p:spPr bwMode="auto">
          <a:xfrm>
            <a:off x="41275" y="0"/>
            <a:ext cx="8736013" cy="1195388"/>
          </a:xfrm>
          <a:prstGeom prst="rect">
            <a:avLst/>
          </a:prstGeom>
          <a:noFill/>
          <a:ln w="9525">
            <a:noFill/>
            <a:miter lim="800000"/>
            <a:headEnd/>
            <a:tailEnd/>
          </a:ln>
        </p:spPr>
      </p:pic>
      <p:pic>
        <p:nvPicPr>
          <p:cNvPr id="9" name="图片 8" descr="b6a6b4e941994fe9916039a09a5a47de.jpg"/>
          <p:cNvPicPr>
            <a:picLocks noChangeAspect="1"/>
          </p:cNvPicPr>
          <p:nvPr/>
        </p:nvPicPr>
        <p:blipFill>
          <a:blip r:embed="rId2"/>
          <a:srcRect t="18333" b="6666"/>
          <a:stretch>
            <a:fillRect/>
          </a:stretch>
        </p:blipFill>
        <p:spPr>
          <a:xfrm>
            <a:off x="1000100" y="4036712"/>
            <a:ext cx="7253189" cy="2392684"/>
          </a:xfrm>
          <a:prstGeom prst="rect">
            <a:avLst/>
          </a:prstGeom>
          <a:ln>
            <a:noFill/>
          </a:ln>
          <a:effectLst>
            <a:softEdge rad="112500"/>
          </a:effectLst>
        </p:spPr>
      </p:pic>
      <p:pic>
        <p:nvPicPr>
          <p:cNvPr id="8" name="15 Unit 4 Pre-reading activities.mp3">
            <a:hlinkClick r:id="" action="ppaction://media"/>
          </p:cNvPr>
          <p:cNvPicPr>
            <a:picLocks noRot="1" noChangeAspect="1"/>
          </p:cNvPicPr>
          <p:nvPr>
            <a:audioFile r:link="rId3"/>
            <p:extLst>
              <p:ext uri="{DAA4B4D4-6D71-4841-9C94-3DE7FCFB9230}">
                <p14:media xmlns:p14="http://schemas.microsoft.com/office/powerpoint/2010/main" r:link="rId4"/>
              </p:ext>
            </p:extLst>
          </p:nvPr>
        </p:nvPicPr>
        <p:blipFill>
          <a:blip r:embed="rId5"/>
          <a:srcRect/>
          <a:stretch>
            <a:fillRect/>
          </a:stretch>
        </p:blipFill>
        <p:spPr bwMode="auto">
          <a:xfrm>
            <a:off x="661988" y="1285875"/>
            <a:ext cx="500062" cy="500063"/>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8"/>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8"/>
                                        </p:tgtEl>
                                      </p:cBhvr>
                                    </p:cmd>
                                  </p:childTnLst>
                                </p:cTn>
                              </p:par>
                            </p:childTnLst>
                          </p:cTn>
                        </p:par>
                      </p:childTnLst>
                    </p:cTn>
                  </p:par>
                </p:childTnLst>
              </p:cTn>
              <p:nextCondLst>
                <p:cond evt="onClick" delay="0">
                  <p:tgtEl>
                    <p:spTgt spid="8"/>
                  </p:tgtEl>
                </p:cond>
              </p:nextCondLst>
            </p:seq>
            <p:audio>
              <p:cMediaNode>
                <p:cTn id="7" fill="hold" display="0">
                  <p:stCondLst>
                    <p:cond delay="indefinite"/>
                  </p:stCondLst>
                  <p:endCondLst>
                    <p:cond evt="onNext" delay="0">
                      <p:tgtEl>
                        <p:sldTgt/>
                      </p:tgtEl>
                    </p:cond>
                    <p:cond evt="onPrev" delay="0">
                      <p:tgtEl>
                        <p:sldTgt/>
                      </p:tgtEl>
                    </p:cond>
                    <p:cond evt="onStopAudio" delay="0">
                      <p:tgtEl>
                        <p:sldTgt/>
                      </p:tgtEl>
                    </p:cond>
                  </p:endCondLst>
                </p:cTn>
                <p:tgtEl>
                  <p:spTgt spid="8"/>
                </p:tgtEl>
              </p:cMediaNode>
            </p:audio>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p:cNvGraphicFramePr>
            <a:graphicFrameLocks noGrp="1"/>
          </p:cNvGraphicFramePr>
          <p:nvPr/>
        </p:nvGraphicFramePr>
        <p:xfrm>
          <a:off x="395288" y="1279525"/>
          <a:ext cx="8438902" cy="5270744"/>
        </p:xfrm>
        <a:graphic>
          <a:graphicData uri="http://schemas.openxmlformats.org/drawingml/2006/table">
            <a:tbl>
              <a:tblPr firstRow="1" bandRow="1">
                <a:tableStyleId>{22838BEF-8BB2-4498-84A7-C5851F593DF1}</a:tableStyleId>
              </a:tblPr>
              <a:tblGrid>
                <a:gridCol w="3391334"/>
                <a:gridCol w="5047568"/>
              </a:tblGrid>
              <a:tr h="498433">
                <a:tc>
                  <a:txBody>
                    <a:bodyPr/>
                    <a:lstStyle/>
                    <a:p>
                      <a:r>
                        <a:rPr lang="en-US" altLang="zh-CN" sz="2200" b="0" dirty="0" smtClean="0">
                          <a:latin typeface="华文楷体" panose="02010600040101010101" pitchFamily="2" charset="-122"/>
                          <a:ea typeface="华文楷体" panose="02010600040101010101" pitchFamily="2" charset="-122"/>
                        </a:rPr>
                        <a:t>1.</a:t>
                      </a:r>
                      <a:r>
                        <a:rPr lang="en-US" altLang="zh-CN" sz="2200" b="0" baseline="0" dirty="0" smtClean="0">
                          <a:latin typeface="华文楷体" panose="02010600040101010101" pitchFamily="2" charset="-122"/>
                          <a:ea typeface="华文楷体" panose="02010600040101010101" pitchFamily="2" charset="-122"/>
                        </a:rPr>
                        <a:t> </a:t>
                      </a:r>
                      <a:r>
                        <a:rPr lang="zh-CN" altLang="en-US" sz="2200" b="0" dirty="0" smtClean="0">
                          <a:latin typeface="华文楷体" panose="02010600040101010101" pitchFamily="2" charset="-122"/>
                          <a:ea typeface="华文楷体" panose="02010600040101010101" pitchFamily="2" charset="-122"/>
                        </a:rPr>
                        <a:t>从美梦中惊醒</a:t>
                      </a:r>
                      <a:endParaRPr lang="zh-CN" altLang="en-US" sz="2200" b="0" dirty="0">
                        <a:latin typeface="华文楷体" panose="02010600040101010101" pitchFamily="2" charset="-122"/>
                        <a:ea typeface="华文楷体" panose="02010600040101010101" pitchFamily="2" charset="-122"/>
                      </a:endParaRPr>
                    </a:p>
                  </a:txBody>
                  <a:tcPr anchor="ctr"/>
                </a:tc>
                <a:tc>
                  <a:txBody>
                    <a:bodyPr/>
                    <a:lstStyle/>
                    <a:p>
                      <a:endParaRPr lang="zh-CN" altLang="en-US" sz="2000" b="0" dirty="0">
                        <a:latin typeface="华文楷体" panose="02010600040101010101" pitchFamily="2" charset="-122"/>
                        <a:ea typeface="华文楷体" panose="02010600040101010101" pitchFamily="2" charset="-122"/>
                      </a:endParaRPr>
                    </a:p>
                  </a:txBody>
                  <a:tcPr anchor="ctr"/>
                </a:tc>
              </a:tr>
              <a:tr h="492579">
                <a:tc>
                  <a:txBody>
                    <a:bodyPr/>
                    <a:lstStyle/>
                    <a:p>
                      <a:r>
                        <a:rPr lang="en-US" altLang="zh-CN" sz="2200" dirty="0" smtClean="0">
                          <a:latin typeface="华文楷体" panose="02010600040101010101" pitchFamily="2" charset="-122"/>
                          <a:ea typeface="华文楷体" panose="02010600040101010101" pitchFamily="2" charset="-122"/>
                        </a:rPr>
                        <a:t>2.</a:t>
                      </a:r>
                      <a:r>
                        <a:rPr lang="en-US" altLang="zh-CN" sz="2200" baseline="0" dirty="0" smtClean="0">
                          <a:latin typeface="华文楷体" panose="02010600040101010101" pitchFamily="2" charset="-122"/>
                          <a:ea typeface="华文楷体" panose="02010600040101010101" pitchFamily="2" charset="-122"/>
                        </a:rPr>
                        <a:t> </a:t>
                      </a:r>
                      <a:r>
                        <a:rPr lang="zh-CN" altLang="en-US" sz="2200" baseline="0" dirty="0" smtClean="0">
                          <a:latin typeface="华文楷体" panose="02010600040101010101" pitchFamily="2" charset="-122"/>
                          <a:ea typeface="华文楷体" panose="02010600040101010101" pitchFamily="2" charset="-122"/>
                        </a:rPr>
                        <a:t>被困在了机场</a:t>
                      </a:r>
                      <a:endParaRPr lang="zh-CN" altLang="en-US" sz="2200" dirty="0">
                        <a:latin typeface="华文楷体" panose="02010600040101010101" pitchFamily="2" charset="-122"/>
                        <a:ea typeface="华文楷体" panose="02010600040101010101" pitchFamily="2" charset="-122"/>
                      </a:endParaRPr>
                    </a:p>
                  </a:txBody>
                  <a:tcPr anchor="ctr"/>
                </a:tc>
                <a:tc>
                  <a:txBody>
                    <a:bodyPr/>
                    <a:lstStyle/>
                    <a:p>
                      <a:endParaRPr lang="zh-CN" altLang="en-US" sz="2000" dirty="0">
                        <a:latin typeface="华文楷体" panose="02010600040101010101" pitchFamily="2" charset="-122"/>
                        <a:ea typeface="华文楷体" panose="02010600040101010101" pitchFamily="2" charset="-122"/>
                      </a:endParaRPr>
                    </a:p>
                  </a:txBody>
                  <a:tcPr anchor="ctr"/>
                </a:tc>
              </a:tr>
              <a:tr h="498433">
                <a:tc>
                  <a:txBody>
                    <a:bodyPr/>
                    <a:lstStyle/>
                    <a:p>
                      <a:r>
                        <a:rPr lang="en-US" altLang="zh-CN" sz="2200" dirty="0" smtClean="0">
                          <a:latin typeface="华文楷体" panose="02010600040101010101" pitchFamily="2" charset="-122"/>
                          <a:ea typeface="华文楷体" panose="02010600040101010101" pitchFamily="2" charset="-122"/>
                        </a:rPr>
                        <a:t>3.</a:t>
                      </a:r>
                      <a:r>
                        <a:rPr lang="en-US" altLang="zh-CN" sz="2200" baseline="0" dirty="0" smtClean="0">
                          <a:latin typeface="华文楷体" panose="02010600040101010101" pitchFamily="2" charset="-122"/>
                          <a:ea typeface="华文楷体" panose="02010600040101010101" pitchFamily="2" charset="-122"/>
                        </a:rPr>
                        <a:t> </a:t>
                      </a:r>
                      <a:r>
                        <a:rPr lang="zh-CN" altLang="en-US" sz="2200" baseline="0" dirty="0" smtClean="0">
                          <a:latin typeface="华文楷体" panose="02010600040101010101" pitchFamily="2" charset="-122"/>
                          <a:ea typeface="华文楷体" panose="02010600040101010101" pitchFamily="2" charset="-122"/>
                        </a:rPr>
                        <a:t>飞行的奇妙感觉</a:t>
                      </a:r>
                      <a:endParaRPr lang="zh-CN" altLang="en-US" sz="2200" dirty="0">
                        <a:latin typeface="华文楷体" panose="02010600040101010101" pitchFamily="2" charset="-122"/>
                        <a:ea typeface="华文楷体" panose="02010600040101010101" pitchFamily="2" charset="-122"/>
                      </a:endParaRPr>
                    </a:p>
                  </a:txBody>
                  <a:tcPr anchor="ctr"/>
                </a:tc>
                <a:tc>
                  <a:txBody>
                    <a:bodyPr/>
                    <a:lstStyle/>
                    <a:p>
                      <a:endParaRPr lang="zh-CN" altLang="en-US" sz="2000" dirty="0">
                        <a:latin typeface="华文楷体" panose="02010600040101010101" pitchFamily="2" charset="-122"/>
                        <a:ea typeface="华文楷体" panose="02010600040101010101" pitchFamily="2" charset="-122"/>
                      </a:endParaRPr>
                    </a:p>
                  </a:txBody>
                  <a:tcPr anchor="ctr"/>
                </a:tc>
              </a:tr>
              <a:tr h="498433">
                <a:tc>
                  <a:txBody>
                    <a:bodyPr/>
                    <a:lstStyle/>
                    <a:p>
                      <a:r>
                        <a:rPr lang="en-US" altLang="zh-CN" sz="2200" dirty="0" smtClean="0">
                          <a:latin typeface="华文楷体" panose="02010600040101010101" pitchFamily="2" charset="-122"/>
                          <a:ea typeface="华文楷体" panose="02010600040101010101" pitchFamily="2" charset="-122"/>
                        </a:rPr>
                        <a:t>4. </a:t>
                      </a:r>
                      <a:r>
                        <a:rPr lang="zh-CN" altLang="en-US" sz="2200" dirty="0" smtClean="0">
                          <a:latin typeface="华文楷体" panose="02010600040101010101" pitchFamily="2" charset="-122"/>
                          <a:ea typeface="华文楷体" panose="02010600040101010101" pitchFamily="2" charset="-122"/>
                        </a:rPr>
                        <a:t>现代弊病的课程</a:t>
                      </a:r>
                      <a:endParaRPr lang="zh-CN" altLang="en-US" sz="2200" dirty="0">
                        <a:latin typeface="华文楷体" panose="02010600040101010101" pitchFamily="2" charset="-122"/>
                        <a:ea typeface="华文楷体" panose="02010600040101010101" pitchFamily="2" charset="-122"/>
                      </a:endParaRPr>
                    </a:p>
                  </a:txBody>
                  <a:tcPr anchor="ctr"/>
                </a:tc>
                <a:tc>
                  <a:txBody>
                    <a:bodyPr/>
                    <a:lstStyle/>
                    <a:p>
                      <a:endParaRPr lang="zh-CN" altLang="en-US" sz="2000" dirty="0">
                        <a:latin typeface="华文楷体" panose="02010600040101010101" pitchFamily="2" charset="-122"/>
                        <a:ea typeface="华文楷体" panose="02010600040101010101" pitchFamily="2" charset="-122"/>
                      </a:endParaRPr>
                    </a:p>
                  </a:txBody>
                  <a:tcPr anchor="ctr"/>
                </a:tc>
              </a:tr>
              <a:tr h="498433">
                <a:tc>
                  <a:txBody>
                    <a:bodyPr/>
                    <a:lstStyle/>
                    <a:p>
                      <a:r>
                        <a:rPr lang="en-US" altLang="zh-CN" sz="2200" dirty="0" smtClean="0">
                          <a:latin typeface="华文楷体" panose="02010600040101010101" pitchFamily="2" charset="-122"/>
                          <a:ea typeface="华文楷体" panose="02010600040101010101" pitchFamily="2" charset="-122"/>
                        </a:rPr>
                        <a:t>5. </a:t>
                      </a:r>
                      <a:r>
                        <a:rPr lang="zh-CN" altLang="en-US" sz="2200" dirty="0" smtClean="0">
                          <a:latin typeface="华文楷体" panose="02010600040101010101" pitchFamily="2" charset="-122"/>
                          <a:ea typeface="华文楷体" panose="02010600040101010101" pitchFamily="2" charset="-122"/>
                        </a:rPr>
                        <a:t>以非人的速度在空中穿</a:t>
                      </a:r>
                      <a:endParaRPr lang="en-US" altLang="zh-CN" sz="2200" dirty="0" smtClean="0">
                        <a:latin typeface="华文楷体" panose="02010600040101010101" pitchFamily="2" charset="-122"/>
                        <a:ea typeface="华文楷体" panose="02010600040101010101" pitchFamily="2" charset="-122"/>
                      </a:endParaRPr>
                    </a:p>
                    <a:p>
                      <a:r>
                        <a:rPr lang="en-US" altLang="zh-CN" sz="2200" dirty="0" smtClean="0">
                          <a:latin typeface="华文楷体" panose="02010600040101010101" pitchFamily="2" charset="-122"/>
                          <a:ea typeface="华文楷体" panose="02010600040101010101" pitchFamily="2" charset="-122"/>
                        </a:rPr>
                        <a:t>    </a:t>
                      </a:r>
                      <a:r>
                        <a:rPr lang="zh-CN" altLang="en-US" sz="2200" dirty="0" smtClean="0">
                          <a:latin typeface="华文楷体" panose="02010600040101010101" pitchFamily="2" charset="-122"/>
                          <a:ea typeface="华文楷体" panose="02010600040101010101" pitchFamily="2" charset="-122"/>
                        </a:rPr>
                        <a:t>梭</a:t>
                      </a:r>
                      <a:endParaRPr lang="zh-CN" altLang="en-US" sz="2200" dirty="0">
                        <a:latin typeface="华文楷体" panose="02010600040101010101" pitchFamily="2" charset="-122"/>
                        <a:ea typeface="华文楷体" panose="02010600040101010101" pitchFamily="2" charset="-122"/>
                      </a:endParaRPr>
                    </a:p>
                  </a:txBody>
                  <a:tcPr anchor="ctr"/>
                </a:tc>
                <a:tc>
                  <a:txBody>
                    <a:bodyPr/>
                    <a:lstStyle/>
                    <a:p>
                      <a:endParaRPr lang="zh-CN" altLang="en-US" sz="2000" dirty="0">
                        <a:latin typeface="华文楷体" panose="02010600040101010101" pitchFamily="2" charset="-122"/>
                        <a:ea typeface="华文楷体" panose="02010600040101010101" pitchFamily="2" charset="-122"/>
                      </a:endParaRPr>
                    </a:p>
                  </a:txBody>
                  <a:tcPr anchor="ctr"/>
                </a:tc>
              </a:tr>
              <a:tr h="670564">
                <a:tc>
                  <a:txBody>
                    <a:bodyPr/>
                    <a:lstStyle/>
                    <a:p>
                      <a:r>
                        <a:rPr lang="en-US" altLang="zh-CN" sz="2200" dirty="0" smtClean="0">
                          <a:latin typeface="华文楷体" panose="02010600040101010101" pitchFamily="2" charset="-122"/>
                          <a:ea typeface="华文楷体" panose="02010600040101010101" pitchFamily="2" charset="-122"/>
                        </a:rPr>
                        <a:t>6. </a:t>
                      </a:r>
                      <a:r>
                        <a:rPr lang="zh-CN" altLang="en-US" sz="2200" dirty="0" smtClean="0">
                          <a:latin typeface="华文楷体" panose="02010600040101010101" pitchFamily="2" charset="-122"/>
                          <a:ea typeface="华文楷体" panose="02010600040101010101" pitchFamily="2" charset="-122"/>
                        </a:rPr>
                        <a:t>意识到旅行在提高创新</a:t>
                      </a:r>
                      <a:endParaRPr lang="en-US" altLang="zh-CN" sz="2200" dirty="0" smtClean="0">
                        <a:latin typeface="华文楷体" panose="02010600040101010101" pitchFamily="2" charset="-122"/>
                        <a:ea typeface="华文楷体" panose="02010600040101010101" pitchFamily="2" charset="-122"/>
                      </a:endParaRPr>
                    </a:p>
                    <a:p>
                      <a:r>
                        <a:rPr lang="en-US" altLang="zh-CN" sz="2200" dirty="0" smtClean="0">
                          <a:latin typeface="华文楷体" panose="02010600040101010101" pitchFamily="2" charset="-122"/>
                          <a:ea typeface="华文楷体" panose="02010600040101010101" pitchFamily="2" charset="-122"/>
                        </a:rPr>
                        <a:t>    </a:t>
                      </a:r>
                      <a:r>
                        <a:rPr lang="zh-CN" altLang="en-US" sz="2200" dirty="0" smtClean="0">
                          <a:latin typeface="华文楷体" panose="02010600040101010101" pitchFamily="2" charset="-122"/>
                          <a:ea typeface="华文楷体" panose="02010600040101010101" pitchFamily="2" charset="-122"/>
                        </a:rPr>
                        <a:t>方面的价值</a:t>
                      </a:r>
                      <a:endParaRPr lang="zh-CN" altLang="en-US" sz="2200" dirty="0">
                        <a:latin typeface="华文楷体" panose="02010600040101010101" pitchFamily="2" charset="-122"/>
                        <a:ea typeface="华文楷体" panose="02010600040101010101" pitchFamily="2" charset="-122"/>
                      </a:endParaRPr>
                    </a:p>
                  </a:txBody>
                  <a:tcPr anchor="ctr"/>
                </a:tc>
                <a:tc>
                  <a:txBody>
                    <a:bodyPr/>
                    <a:lstStyle/>
                    <a:p>
                      <a:endParaRPr lang="zh-CN" altLang="en-US" sz="2000" dirty="0">
                        <a:latin typeface="华文楷体" panose="02010600040101010101" pitchFamily="2" charset="-122"/>
                        <a:ea typeface="华文楷体" panose="02010600040101010101" pitchFamily="2" charset="-122"/>
                      </a:endParaRPr>
                    </a:p>
                  </a:txBody>
                  <a:tcPr anchor="ctr"/>
                </a:tc>
              </a:tr>
              <a:tr h="498433">
                <a:tc>
                  <a:txBody>
                    <a:bodyPr/>
                    <a:lstStyle/>
                    <a:p>
                      <a:r>
                        <a:rPr lang="en-US" altLang="zh-CN" sz="2200" dirty="0" smtClean="0">
                          <a:latin typeface="华文楷体" panose="02010600040101010101" pitchFamily="2" charset="-122"/>
                          <a:ea typeface="华文楷体" panose="02010600040101010101" pitchFamily="2" charset="-122"/>
                        </a:rPr>
                        <a:t>7. </a:t>
                      </a:r>
                      <a:r>
                        <a:rPr lang="zh-CN" altLang="en-US" sz="2200" dirty="0" smtClean="0">
                          <a:latin typeface="华文楷体" panose="02010600040101010101" pitchFamily="2" charset="-122"/>
                          <a:ea typeface="华文楷体" panose="02010600040101010101" pitchFamily="2" charset="-122"/>
                        </a:rPr>
                        <a:t>以字义明确的散文方式</a:t>
                      </a:r>
                      <a:endParaRPr lang="en-US" altLang="zh-CN" sz="2200" dirty="0" smtClean="0">
                        <a:latin typeface="华文楷体" panose="02010600040101010101" pitchFamily="2" charset="-122"/>
                        <a:ea typeface="华文楷体" panose="02010600040101010101" pitchFamily="2" charset="-122"/>
                      </a:endParaRPr>
                    </a:p>
                    <a:p>
                      <a:r>
                        <a:rPr lang="en-US" altLang="zh-CN" sz="2200" dirty="0" smtClean="0">
                          <a:latin typeface="华文楷体" panose="02010600040101010101" pitchFamily="2" charset="-122"/>
                          <a:ea typeface="华文楷体" panose="02010600040101010101" pitchFamily="2" charset="-122"/>
                        </a:rPr>
                        <a:t>    </a:t>
                      </a:r>
                      <a:r>
                        <a:rPr lang="zh-CN" altLang="en-US" sz="2200" dirty="0" smtClean="0">
                          <a:latin typeface="华文楷体" panose="02010600040101010101" pitchFamily="2" charset="-122"/>
                          <a:ea typeface="华文楷体" panose="02010600040101010101" pitchFamily="2" charset="-122"/>
                        </a:rPr>
                        <a:t>思考</a:t>
                      </a:r>
                      <a:endParaRPr lang="zh-CN" altLang="en-US" sz="2200" dirty="0">
                        <a:latin typeface="华文楷体" panose="02010600040101010101" pitchFamily="2" charset="-122"/>
                        <a:ea typeface="华文楷体" panose="02010600040101010101" pitchFamily="2" charset="-122"/>
                      </a:endParaRPr>
                    </a:p>
                  </a:txBody>
                  <a:tcPr anchor="ctr"/>
                </a:tc>
                <a:tc>
                  <a:txBody>
                    <a:bodyPr/>
                    <a:lstStyle/>
                    <a:p>
                      <a:endParaRPr lang="zh-CN" altLang="en-US" sz="2000" dirty="0">
                        <a:latin typeface="华文楷体" panose="02010600040101010101" pitchFamily="2" charset="-122"/>
                        <a:ea typeface="华文楷体" panose="02010600040101010101" pitchFamily="2" charset="-122"/>
                      </a:endParaRPr>
                    </a:p>
                  </a:txBody>
                  <a:tcPr anchor="ctr"/>
                </a:tc>
              </a:tr>
              <a:tr h="498433">
                <a:tc>
                  <a:txBody>
                    <a:bodyPr/>
                    <a:lstStyle/>
                    <a:p>
                      <a:r>
                        <a:rPr lang="en-US" altLang="zh-CN" sz="2200" dirty="0" smtClean="0">
                          <a:latin typeface="华文楷体" panose="02010600040101010101" pitchFamily="2" charset="-122"/>
                          <a:ea typeface="华文楷体" panose="02010600040101010101" pitchFamily="2" charset="-122"/>
                        </a:rPr>
                        <a:t>8.</a:t>
                      </a:r>
                      <a:r>
                        <a:rPr lang="en-US" altLang="zh-CN" sz="2200" baseline="0" dirty="0" smtClean="0">
                          <a:latin typeface="华文楷体" panose="02010600040101010101" pitchFamily="2" charset="-122"/>
                          <a:ea typeface="华文楷体" panose="02010600040101010101" pitchFamily="2" charset="-122"/>
                        </a:rPr>
                        <a:t> </a:t>
                      </a:r>
                      <a:r>
                        <a:rPr lang="zh-CN" altLang="en-US" sz="2200" dirty="0" smtClean="0">
                          <a:latin typeface="华文楷体" panose="02010600040101010101" pitchFamily="2" charset="-122"/>
                          <a:ea typeface="华文楷体" panose="02010600040101010101" pitchFamily="2" charset="-122"/>
                        </a:rPr>
                        <a:t>放松认知的链条</a:t>
                      </a:r>
                      <a:endParaRPr lang="zh-CN" altLang="en-US" sz="2200" dirty="0">
                        <a:latin typeface="华文楷体" panose="02010600040101010101" pitchFamily="2" charset="-122"/>
                        <a:ea typeface="华文楷体" panose="02010600040101010101" pitchFamily="2" charset="-122"/>
                      </a:endParaRPr>
                    </a:p>
                  </a:txBody>
                  <a:tcPr anchor="ctr"/>
                </a:tc>
                <a:tc>
                  <a:txBody>
                    <a:bodyPr/>
                    <a:lstStyle/>
                    <a:p>
                      <a:endParaRPr lang="zh-CN" altLang="en-US" sz="2000" dirty="0">
                        <a:latin typeface="华文楷体" panose="02010600040101010101" pitchFamily="2" charset="-122"/>
                        <a:ea typeface="华文楷体" panose="02010600040101010101" pitchFamily="2" charset="-122"/>
                      </a:endParaRPr>
                    </a:p>
                  </a:txBody>
                  <a:tcPr anchor="ctr"/>
                </a:tc>
              </a:tr>
              <a:tr h="498433">
                <a:tc>
                  <a:txBody>
                    <a:bodyPr/>
                    <a:lstStyle/>
                    <a:p>
                      <a:r>
                        <a:rPr lang="en-US" altLang="zh-CN" sz="2200" dirty="0" smtClean="0">
                          <a:latin typeface="华文楷体" panose="02010600040101010101" pitchFamily="2" charset="-122"/>
                          <a:ea typeface="华文楷体" panose="02010600040101010101" pitchFamily="2" charset="-122"/>
                        </a:rPr>
                        <a:t>9. </a:t>
                      </a:r>
                      <a:r>
                        <a:rPr lang="zh-CN" altLang="en-US" sz="2200" dirty="0" smtClean="0">
                          <a:latin typeface="华文楷体" panose="02010600040101010101" pitchFamily="2" charset="-122"/>
                          <a:ea typeface="华文楷体" panose="02010600040101010101" pitchFamily="2" charset="-122"/>
                        </a:rPr>
                        <a:t>体验异国文化</a:t>
                      </a:r>
                      <a:endParaRPr lang="zh-CN" altLang="en-US" sz="2200" dirty="0">
                        <a:latin typeface="华文楷体" panose="02010600040101010101" pitchFamily="2" charset="-122"/>
                        <a:ea typeface="华文楷体" panose="02010600040101010101" pitchFamily="2" charset="-122"/>
                      </a:endParaRPr>
                    </a:p>
                  </a:txBody>
                  <a:tcPr anchor="ctr"/>
                </a:tc>
                <a:tc>
                  <a:txBody>
                    <a:bodyPr/>
                    <a:lstStyle/>
                    <a:p>
                      <a:endParaRPr lang="zh-CN" altLang="en-US" sz="2000" dirty="0">
                        <a:latin typeface="华文楷体" panose="02010600040101010101" pitchFamily="2" charset="-122"/>
                        <a:ea typeface="华文楷体" panose="02010600040101010101" pitchFamily="2" charset="-122"/>
                      </a:endParaRPr>
                    </a:p>
                  </a:txBody>
                  <a:tcPr anchor="ctr"/>
                </a:tc>
              </a:tr>
            </a:tbl>
          </a:graphicData>
        </a:graphic>
      </p:graphicFrame>
      <p:sp>
        <p:nvSpPr>
          <p:cNvPr id="6" name="TextBox 5"/>
          <p:cNvSpPr txBox="1">
            <a:spLocks noChangeArrowheads="1"/>
          </p:cNvSpPr>
          <p:nvPr/>
        </p:nvSpPr>
        <p:spPr bwMode="auto">
          <a:xfrm>
            <a:off x="3851275" y="1363663"/>
            <a:ext cx="4824413" cy="431800"/>
          </a:xfrm>
          <a:prstGeom prst="rect">
            <a:avLst/>
          </a:prstGeom>
          <a:noFill/>
          <a:ln w="9525">
            <a:noFill/>
            <a:miter lim="800000"/>
          </a:ln>
        </p:spPr>
        <p:txBody>
          <a:bodyPr>
            <a:spAutoFit/>
          </a:bodyPr>
          <a:lstStyle/>
          <a:p>
            <a:r>
              <a:rPr lang="en-US" altLang="zh-CN" sz="2200">
                <a:latin typeface="Helvetica" pitchFamily="2" charset="0"/>
                <a:ea typeface="Cambria Math" panose="02040503050406030204" pitchFamily="18" charset="0"/>
                <a:cs typeface="Arial" panose="020B0604020202020204" pitchFamily="34" charset="0"/>
              </a:rPr>
              <a:t>steal away a lovely dream </a:t>
            </a:r>
            <a:endParaRPr lang="zh-CN" altLang="en-US" sz="2200">
              <a:latin typeface="Helvetica" pitchFamily="2" charset="0"/>
              <a:ea typeface="Cambria Math" panose="02040503050406030204" pitchFamily="18" charset="0"/>
              <a:cs typeface="Arial" panose="020B0604020202020204" pitchFamily="34" charset="0"/>
            </a:endParaRPr>
          </a:p>
        </p:txBody>
      </p:sp>
      <p:sp>
        <p:nvSpPr>
          <p:cNvPr id="7" name="TextBox 6"/>
          <p:cNvSpPr txBox="1">
            <a:spLocks noChangeArrowheads="1"/>
          </p:cNvSpPr>
          <p:nvPr/>
        </p:nvSpPr>
        <p:spPr bwMode="auto">
          <a:xfrm>
            <a:off x="3857625" y="1844675"/>
            <a:ext cx="4824413" cy="431800"/>
          </a:xfrm>
          <a:prstGeom prst="rect">
            <a:avLst/>
          </a:prstGeom>
          <a:noFill/>
          <a:ln w="9525">
            <a:noFill/>
            <a:miter lim="800000"/>
          </a:ln>
        </p:spPr>
        <p:txBody>
          <a:bodyPr>
            <a:spAutoFit/>
          </a:bodyPr>
          <a:lstStyle/>
          <a:p>
            <a:r>
              <a:rPr lang="en-US" altLang="zh-CN" sz="2200">
                <a:latin typeface="Helvetica" pitchFamily="2" charset="0"/>
                <a:ea typeface="Cambria Math" panose="02040503050406030204" pitchFamily="18" charset="0"/>
                <a:cs typeface="Arial" panose="020B0604020202020204" pitchFamily="34" charset="0"/>
              </a:rPr>
              <a:t>be stuck in the airport</a:t>
            </a:r>
            <a:endParaRPr lang="zh-CN" altLang="en-US" sz="2200">
              <a:latin typeface="Helvetica" pitchFamily="2" charset="0"/>
              <a:ea typeface="Cambria Math" panose="02040503050406030204" pitchFamily="18" charset="0"/>
              <a:cs typeface="Arial" panose="020B0604020202020204" pitchFamily="34" charset="0"/>
            </a:endParaRPr>
          </a:p>
        </p:txBody>
      </p:sp>
      <p:sp>
        <p:nvSpPr>
          <p:cNvPr id="8" name="TextBox 7"/>
          <p:cNvSpPr txBox="1">
            <a:spLocks noChangeArrowheads="1"/>
          </p:cNvSpPr>
          <p:nvPr/>
        </p:nvSpPr>
        <p:spPr bwMode="auto">
          <a:xfrm>
            <a:off x="3857625" y="2349500"/>
            <a:ext cx="4824413" cy="430213"/>
          </a:xfrm>
          <a:prstGeom prst="rect">
            <a:avLst/>
          </a:prstGeom>
          <a:noFill/>
          <a:ln w="9525">
            <a:noFill/>
            <a:miter lim="800000"/>
          </a:ln>
        </p:spPr>
        <p:txBody>
          <a:bodyPr>
            <a:spAutoFit/>
          </a:bodyPr>
          <a:lstStyle/>
          <a:p>
            <a:r>
              <a:rPr lang="en-US" altLang="zh-CN" sz="2200">
                <a:latin typeface="Helvetica" pitchFamily="2" charset="0"/>
                <a:ea typeface="Cambria Math" panose="02040503050406030204" pitchFamily="18" charset="0"/>
                <a:cs typeface="Arial" panose="020B0604020202020204" pitchFamily="34" charset="0"/>
              </a:rPr>
              <a:t>the wonder of being airborne</a:t>
            </a:r>
            <a:endParaRPr lang="en-US" altLang="zh-CN" sz="2200">
              <a:latin typeface="Helvetica" pitchFamily="2" charset="0"/>
              <a:ea typeface="Cambria Math" panose="02040503050406030204" pitchFamily="18" charset="0"/>
              <a:cs typeface="Arial" panose="020B0604020202020204" pitchFamily="34" charset="0"/>
            </a:endParaRPr>
          </a:p>
        </p:txBody>
      </p:sp>
      <p:sp>
        <p:nvSpPr>
          <p:cNvPr id="9" name="TextBox 8"/>
          <p:cNvSpPr txBox="1">
            <a:spLocks noChangeArrowheads="1"/>
          </p:cNvSpPr>
          <p:nvPr/>
        </p:nvSpPr>
        <p:spPr bwMode="auto">
          <a:xfrm>
            <a:off x="3786188" y="2786063"/>
            <a:ext cx="4824412" cy="431800"/>
          </a:xfrm>
          <a:prstGeom prst="rect">
            <a:avLst/>
          </a:prstGeom>
          <a:noFill/>
          <a:ln w="9525">
            <a:noFill/>
            <a:miter lim="800000"/>
          </a:ln>
        </p:spPr>
        <p:txBody>
          <a:bodyPr>
            <a:spAutoFit/>
          </a:bodyPr>
          <a:lstStyle/>
          <a:p>
            <a:r>
              <a:rPr lang="en-US" altLang="zh-CN" sz="2200">
                <a:latin typeface="Helvetica" pitchFamily="2" charset="0"/>
                <a:ea typeface="Cambria Math" panose="02040503050406030204" pitchFamily="18" charset="0"/>
                <a:cs typeface="Arial" panose="020B0604020202020204" pitchFamily="34" charset="0"/>
              </a:rPr>
              <a:t> a  lesson in the ills of modernity</a:t>
            </a:r>
            <a:endParaRPr lang="en-US" altLang="zh-CN" sz="2200">
              <a:latin typeface="Helvetica" pitchFamily="2" charset="0"/>
              <a:ea typeface="Cambria Math" panose="02040503050406030204" pitchFamily="18" charset="0"/>
              <a:cs typeface="Arial" panose="020B0604020202020204" pitchFamily="34" charset="0"/>
            </a:endParaRPr>
          </a:p>
        </p:txBody>
      </p:sp>
      <p:sp>
        <p:nvSpPr>
          <p:cNvPr id="10" name="TextBox 9"/>
          <p:cNvSpPr txBox="1">
            <a:spLocks noChangeArrowheads="1"/>
          </p:cNvSpPr>
          <p:nvPr/>
        </p:nvSpPr>
        <p:spPr bwMode="auto">
          <a:xfrm>
            <a:off x="3857625" y="3284538"/>
            <a:ext cx="4824413" cy="769937"/>
          </a:xfrm>
          <a:prstGeom prst="rect">
            <a:avLst/>
          </a:prstGeom>
          <a:noFill/>
          <a:ln w="9525">
            <a:noFill/>
            <a:miter lim="800000"/>
          </a:ln>
        </p:spPr>
        <p:txBody>
          <a:bodyPr>
            <a:spAutoFit/>
          </a:bodyPr>
          <a:lstStyle/>
          <a:p>
            <a:r>
              <a:rPr lang="en-US" altLang="zh-CN" sz="2200">
                <a:latin typeface="Helvetica" pitchFamily="2" charset="0"/>
                <a:ea typeface="Cambria Math" panose="02040503050406030204" pitchFamily="18" charset="0"/>
                <a:cs typeface="Arial" panose="020B0604020202020204" pitchFamily="34" charset="0"/>
              </a:rPr>
              <a:t>move through space at an inhuman speed </a:t>
            </a:r>
            <a:endParaRPr lang="en-US" altLang="zh-CN" sz="2200">
              <a:latin typeface="Helvetica" pitchFamily="2" charset="0"/>
              <a:ea typeface="Cambria Math" panose="02040503050406030204" pitchFamily="18" charset="0"/>
              <a:cs typeface="Arial" panose="020B0604020202020204" pitchFamily="34" charset="0"/>
            </a:endParaRPr>
          </a:p>
        </p:txBody>
      </p:sp>
      <p:sp>
        <p:nvSpPr>
          <p:cNvPr id="12" name="TextBox 11"/>
          <p:cNvSpPr txBox="1">
            <a:spLocks noChangeArrowheads="1"/>
          </p:cNvSpPr>
          <p:nvPr/>
        </p:nvSpPr>
        <p:spPr bwMode="auto">
          <a:xfrm>
            <a:off x="3857625" y="4213225"/>
            <a:ext cx="4824413" cy="430213"/>
          </a:xfrm>
          <a:prstGeom prst="rect">
            <a:avLst/>
          </a:prstGeom>
          <a:noFill/>
          <a:ln w="9525">
            <a:noFill/>
            <a:miter lim="800000"/>
          </a:ln>
        </p:spPr>
        <p:txBody>
          <a:bodyPr>
            <a:spAutoFit/>
          </a:bodyPr>
          <a:lstStyle/>
          <a:p>
            <a:r>
              <a:rPr lang="en-US" altLang="zh-CN" sz="2200">
                <a:latin typeface="Helvetica" pitchFamily="2" charset="0"/>
                <a:ea typeface="Cambria Math" panose="02040503050406030204" pitchFamily="18" charset="0"/>
                <a:cs typeface="Arial" panose="020B0604020202020204" pitchFamily="34" charset="0"/>
              </a:rPr>
              <a:t>realize the creative benefits of travel</a:t>
            </a:r>
            <a:endParaRPr lang="en-US" altLang="zh-CN" sz="2200">
              <a:latin typeface="Helvetica" pitchFamily="2" charset="0"/>
              <a:ea typeface="Cambria Math" panose="02040503050406030204" pitchFamily="18" charset="0"/>
              <a:cs typeface="Arial" panose="020B0604020202020204" pitchFamily="34" charset="0"/>
            </a:endParaRPr>
          </a:p>
        </p:txBody>
      </p:sp>
      <p:sp>
        <p:nvSpPr>
          <p:cNvPr id="13" name="TextBox 12"/>
          <p:cNvSpPr txBox="1">
            <a:spLocks noChangeArrowheads="1"/>
          </p:cNvSpPr>
          <p:nvPr/>
        </p:nvSpPr>
        <p:spPr bwMode="auto">
          <a:xfrm>
            <a:off x="3857625" y="5049838"/>
            <a:ext cx="4824413" cy="307975"/>
          </a:xfrm>
          <a:prstGeom prst="rect">
            <a:avLst/>
          </a:prstGeom>
          <a:noFill/>
          <a:ln w="9525">
            <a:noFill/>
            <a:miter lim="800000"/>
          </a:ln>
        </p:spPr>
        <p:txBody>
          <a:bodyPr>
            <a:spAutoFit/>
          </a:bodyPr>
          <a:lstStyle/>
          <a:p>
            <a:pPr indent="-186055">
              <a:lnSpc>
                <a:spcPct val="60000"/>
              </a:lnSpc>
              <a:spcBef>
                <a:spcPct val="50000"/>
              </a:spcBef>
            </a:pPr>
            <a:r>
              <a:rPr lang="en-US" altLang="zh-CN" sz="2200">
                <a:latin typeface="Helvetica" pitchFamily="2" charset="0"/>
                <a:ea typeface="Cambria Math" panose="02040503050406030204" pitchFamily="18" charset="0"/>
                <a:cs typeface="Arial" panose="020B0604020202020204" pitchFamily="34" charset="0"/>
              </a:rPr>
              <a:t>think in finite, literal prose </a:t>
            </a:r>
            <a:endParaRPr lang="en-US" altLang="zh-CN" sz="2200">
              <a:latin typeface="Helvetica" pitchFamily="2" charset="0"/>
              <a:ea typeface="Cambria Math" panose="02040503050406030204" pitchFamily="18" charset="0"/>
              <a:cs typeface="Arial" panose="020B0604020202020204" pitchFamily="34" charset="0"/>
            </a:endParaRPr>
          </a:p>
        </p:txBody>
      </p:sp>
      <p:sp>
        <p:nvSpPr>
          <p:cNvPr id="14" name="TextBox 13"/>
          <p:cNvSpPr txBox="1">
            <a:spLocks noChangeArrowheads="1"/>
          </p:cNvSpPr>
          <p:nvPr/>
        </p:nvSpPr>
        <p:spPr bwMode="auto">
          <a:xfrm>
            <a:off x="3857625" y="5691188"/>
            <a:ext cx="4824413" cy="309562"/>
          </a:xfrm>
          <a:prstGeom prst="rect">
            <a:avLst/>
          </a:prstGeom>
          <a:noFill/>
          <a:ln w="9525">
            <a:noFill/>
            <a:miter lim="800000"/>
          </a:ln>
        </p:spPr>
        <p:txBody>
          <a:bodyPr>
            <a:spAutoFit/>
          </a:bodyPr>
          <a:lstStyle/>
          <a:p>
            <a:pPr indent="-186055">
              <a:lnSpc>
                <a:spcPct val="60000"/>
              </a:lnSpc>
              <a:spcBef>
                <a:spcPct val="50000"/>
              </a:spcBef>
            </a:pPr>
            <a:r>
              <a:rPr lang="en-US" altLang="zh-CN" sz="2200">
                <a:latin typeface="Helvetica" pitchFamily="2" charset="0"/>
                <a:ea typeface="Cambria Math" panose="02040503050406030204" pitchFamily="18" charset="0"/>
                <a:cs typeface="Arial" panose="020B0604020202020204" pitchFamily="34" charset="0"/>
              </a:rPr>
              <a:t>loosen the cognitive chains</a:t>
            </a:r>
            <a:endParaRPr lang="en-US" altLang="zh-CN" sz="2200">
              <a:latin typeface="Helvetica" pitchFamily="2" charset="0"/>
              <a:ea typeface="Cambria Math" panose="02040503050406030204" pitchFamily="18" charset="0"/>
              <a:cs typeface="Arial" panose="020B0604020202020204" pitchFamily="34" charset="0"/>
            </a:endParaRPr>
          </a:p>
        </p:txBody>
      </p:sp>
      <p:sp>
        <p:nvSpPr>
          <p:cNvPr id="15" name="TextBox 14"/>
          <p:cNvSpPr txBox="1">
            <a:spLocks noChangeArrowheads="1"/>
          </p:cNvSpPr>
          <p:nvPr/>
        </p:nvSpPr>
        <p:spPr bwMode="auto">
          <a:xfrm>
            <a:off x="3748088" y="6181725"/>
            <a:ext cx="4824412" cy="295275"/>
          </a:xfrm>
          <a:prstGeom prst="rect">
            <a:avLst/>
          </a:prstGeom>
          <a:noFill/>
          <a:ln w="9525">
            <a:noFill/>
            <a:miter lim="800000"/>
          </a:ln>
        </p:spPr>
        <p:txBody>
          <a:bodyPr>
            <a:spAutoFit/>
          </a:bodyPr>
          <a:lstStyle/>
          <a:p>
            <a:pPr indent="-186055">
              <a:lnSpc>
                <a:spcPct val="60000"/>
              </a:lnSpc>
              <a:spcBef>
                <a:spcPct val="50000"/>
              </a:spcBef>
            </a:pPr>
            <a:r>
              <a:rPr lang="en-US" altLang="zh-CN" sz="2200">
                <a:ea typeface="Cambria Math" panose="02040503050406030204" pitchFamily="18" charset="0"/>
                <a:cs typeface="Arial" panose="020B0604020202020204" pitchFamily="34" charset="0"/>
              </a:rPr>
              <a:t> experience of an exotic culture</a:t>
            </a:r>
            <a:endParaRPr lang="en-US" altLang="zh-CN" sz="2200">
              <a:latin typeface="Helvetica" pitchFamily="2" charset="0"/>
              <a:ea typeface="Cambria Math" panose="02040503050406030204" pitchFamily="18" charset="0"/>
              <a:cs typeface="Arial" panose="020B0604020202020204" pitchFamily="34" charset="0"/>
            </a:endParaRPr>
          </a:p>
        </p:txBody>
      </p:sp>
      <p:pic>
        <p:nvPicPr>
          <p:cNvPr id="124971" name="Picture 2" descr="H:\2015年修改\图片22.jpg"/>
          <p:cNvPicPr>
            <a:picLocks noChangeAspect="1" noChangeArrowheads="1"/>
          </p:cNvPicPr>
          <p:nvPr/>
        </p:nvPicPr>
        <p:blipFill>
          <a:blip r:embed="rId1"/>
          <a:srcRect r="5202"/>
          <a:stretch>
            <a:fillRect/>
          </a:stretch>
        </p:blipFill>
        <p:spPr bwMode="auto">
          <a:xfrm>
            <a:off x="0" y="0"/>
            <a:ext cx="9144000" cy="127952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p:bldP spid="12" grpId="0"/>
      <p:bldP spid="13" grpId="0"/>
      <p:bldP spid="14" grpId="0"/>
      <p:bldP spid="15" grpId="0"/>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p:cNvGraphicFramePr>
            <a:graphicFrameLocks noGrp="1"/>
          </p:cNvGraphicFramePr>
          <p:nvPr/>
        </p:nvGraphicFramePr>
        <p:xfrm>
          <a:off x="500063" y="1285875"/>
          <a:ext cx="8286808" cy="4855051"/>
        </p:xfrm>
        <a:graphic>
          <a:graphicData uri="http://schemas.openxmlformats.org/drawingml/2006/table">
            <a:tbl>
              <a:tblPr firstRow="1" bandRow="1">
                <a:tableStyleId>{22838BEF-8BB2-4498-84A7-C5851F593DF1}</a:tableStyleId>
              </a:tblPr>
              <a:tblGrid>
                <a:gridCol w="3020425"/>
                <a:gridCol w="5266383"/>
              </a:tblGrid>
              <a:tr h="498433">
                <a:tc>
                  <a:txBody>
                    <a:bodyPr/>
                    <a:lstStyle/>
                    <a:p>
                      <a:pPr marL="0" marR="0" lvl="0" indent="0" algn="l" defTabSz="914400" rtl="0" eaLnBrk="1" fontAlgn="base" latinLnBrk="0" hangingPunct="1">
                        <a:lnSpc>
                          <a:spcPct val="100000"/>
                        </a:lnSpc>
                        <a:spcBef>
                          <a:spcPts val="0"/>
                        </a:spcBef>
                        <a:spcAft>
                          <a:spcPct val="0"/>
                        </a:spcAft>
                        <a:buClr>
                          <a:schemeClr val="tx2"/>
                        </a:buClr>
                        <a:buSzPct val="115000"/>
                        <a:buFont typeface="Wingdings" panose="05000000000000000000" pitchFamily="2" charset="2"/>
                        <a:buNone/>
                      </a:pPr>
                      <a:r>
                        <a:rPr lang="en-US" altLang="zh-CN" sz="2200" kern="1200" dirty="0" smtClean="0">
                          <a:solidFill>
                            <a:schemeClr val="dk1"/>
                          </a:solidFill>
                          <a:latin typeface="华文楷体" panose="02010600040101010101" pitchFamily="2" charset="-122"/>
                          <a:ea typeface="华文楷体" panose="02010600040101010101" pitchFamily="2" charset="-122"/>
                          <a:cs typeface="+mn-cs"/>
                        </a:rPr>
                        <a:t> </a:t>
                      </a:r>
                      <a:r>
                        <a:rPr lang="en-US" altLang="zh-CN" sz="2200" b="0" kern="1200" dirty="0" smtClean="0">
                          <a:solidFill>
                            <a:schemeClr val="dk1"/>
                          </a:solidFill>
                          <a:latin typeface="华文楷体" panose="02010600040101010101" pitchFamily="2" charset="-122"/>
                          <a:ea typeface="华文楷体" panose="02010600040101010101" pitchFamily="2" charset="-122"/>
                          <a:cs typeface="+mn-cs"/>
                        </a:rPr>
                        <a:t>10. </a:t>
                      </a:r>
                      <a:r>
                        <a:rPr lang="zh-CN" altLang="en-US" sz="2200" b="0" kern="1200" dirty="0" smtClean="0">
                          <a:solidFill>
                            <a:schemeClr val="dk1"/>
                          </a:solidFill>
                          <a:latin typeface="华文楷体" panose="02010600040101010101" pitchFamily="2" charset="-122"/>
                          <a:ea typeface="华文楷体" panose="02010600040101010101" pitchFamily="2" charset="-122"/>
                          <a:cs typeface="+mn-cs"/>
                        </a:rPr>
                        <a:t>赋予我们宝贵的开放 </a:t>
                      </a:r>
                      <a:endParaRPr lang="en-US" altLang="zh-CN" sz="2200" b="0" kern="1200" dirty="0" smtClean="0">
                        <a:solidFill>
                          <a:schemeClr val="dk1"/>
                        </a:solidFill>
                        <a:latin typeface="华文楷体" panose="02010600040101010101" pitchFamily="2" charset="-122"/>
                        <a:ea typeface="华文楷体" panose="02010600040101010101" pitchFamily="2" charset="-122"/>
                        <a:cs typeface="+mn-cs"/>
                      </a:endParaRPr>
                    </a:p>
                    <a:p>
                      <a:pPr marL="0" marR="0" lvl="0" indent="0" algn="l" defTabSz="914400" rtl="0" eaLnBrk="1" fontAlgn="base" latinLnBrk="0" hangingPunct="1">
                        <a:lnSpc>
                          <a:spcPct val="100000"/>
                        </a:lnSpc>
                        <a:spcBef>
                          <a:spcPts val="0"/>
                        </a:spcBef>
                        <a:spcAft>
                          <a:spcPct val="0"/>
                        </a:spcAft>
                        <a:buClr>
                          <a:schemeClr val="tx2"/>
                        </a:buClr>
                        <a:buSzPct val="115000"/>
                        <a:buFont typeface="Wingdings" panose="05000000000000000000" pitchFamily="2" charset="2"/>
                        <a:buNone/>
                      </a:pPr>
                      <a:r>
                        <a:rPr lang="en-US" altLang="zh-CN" sz="2200" b="0" kern="1200" dirty="0" smtClean="0">
                          <a:solidFill>
                            <a:schemeClr val="dk1"/>
                          </a:solidFill>
                          <a:latin typeface="华文楷体" panose="02010600040101010101" pitchFamily="2" charset="-122"/>
                          <a:ea typeface="华文楷体" panose="02010600040101010101" pitchFamily="2" charset="-122"/>
                          <a:cs typeface="+mn-cs"/>
                        </a:rPr>
                        <a:t>       </a:t>
                      </a:r>
                      <a:r>
                        <a:rPr lang="zh-CN" altLang="en-US" sz="2200" b="0" kern="1200" dirty="0" smtClean="0">
                          <a:solidFill>
                            <a:schemeClr val="dk1"/>
                          </a:solidFill>
                          <a:latin typeface="华文楷体" panose="02010600040101010101" pitchFamily="2" charset="-122"/>
                          <a:ea typeface="华文楷体" panose="02010600040101010101" pitchFamily="2" charset="-122"/>
                          <a:cs typeface="+mn-cs"/>
                        </a:rPr>
                        <a:t>性思维</a:t>
                      </a:r>
                      <a:endParaRPr lang="en-US" altLang="zh-CN" sz="2200" b="0" kern="1200" dirty="0" smtClean="0">
                        <a:solidFill>
                          <a:schemeClr val="dk1"/>
                        </a:solidFill>
                        <a:latin typeface="华文楷体" panose="02010600040101010101" pitchFamily="2" charset="-122"/>
                        <a:ea typeface="华文楷体" panose="02010600040101010101" pitchFamily="2" charset="-122"/>
                        <a:cs typeface="+mn-cs"/>
                      </a:endParaRPr>
                    </a:p>
                  </a:txBody>
                  <a:tcPr marL="0" marR="0" marT="0" marB="0" anchor="ctr" horzOverflow="overflow"/>
                </a:tc>
                <a:tc>
                  <a:txBody>
                    <a:bodyPr/>
                    <a:lstStyle/>
                    <a:p>
                      <a:endParaRPr lang="zh-CN" altLang="en-US" sz="2200" b="0" dirty="0">
                        <a:latin typeface="华文楷体" panose="02010600040101010101" pitchFamily="2" charset="-122"/>
                        <a:ea typeface="华文楷体" panose="02010600040101010101" pitchFamily="2" charset="-122"/>
                      </a:endParaRPr>
                    </a:p>
                  </a:txBody>
                  <a:tcPr anchor="ctr"/>
                </a:tc>
              </a:tr>
              <a:tr h="669471">
                <a:tc>
                  <a:txBody>
                    <a:bodyPr/>
                    <a:lstStyle/>
                    <a:p>
                      <a:pPr marL="0" marR="0" lvl="0" indent="0" algn="l" defTabSz="914400" rtl="0" eaLnBrk="1" fontAlgn="base" latinLnBrk="0" hangingPunct="1">
                        <a:lnSpc>
                          <a:spcPct val="120000"/>
                        </a:lnSpc>
                        <a:spcBef>
                          <a:spcPct val="20000"/>
                        </a:spcBef>
                        <a:spcAft>
                          <a:spcPct val="0"/>
                        </a:spcAft>
                        <a:buClr>
                          <a:schemeClr val="tx2"/>
                        </a:buClr>
                        <a:buSzPct val="115000"/>
                        <a:buFont typeface="Wingdings" panose="05000000000000000000" pitchFamily="2" charset="2"/>
                        <a:buNone/>
                        <a:defRPr/>
                      </a:pPr>
                      <a:r>
                        <a:rPr lang="zh-CN" altLang="en-US" sz="2200" kern="1200" dirty="0" smtClean="0">
                          <a:solidFill>
                            <a:schemeClr val="dk1"/>
                          </a:solidFill>
                          <a:latin typeface="华文楷体" panose="02010600040101010101" pitchFamily="2" charset="-122"/>
                          <a:ea typeface="华文楷体" panose="02010600040101010101" pitchFamily="2" charset="-122"/>
                          <a:cs typeface="+mn-cs"/>
                        </a:rPr>
                        <a:t> </a:t>
                      </a:r>
                      <a:r>
                        <a:rPr lang="en-US" altLang="zh-CN" sz="2200" kern="1200" dirty="0" smtClean="0">
                          <a:solidFill>
                            <a:schemeClr val="dk1"/>
                          </a:solidFill>
                          <a:latin typeface="华文楷体" panose="02010600040101010101" pitchFamily="2" charset="-122"/>
                          <a:ea typeface="华文楷体" panose="02010600040101010101" pitchFamily="2" charset="-122"/>
                          <a:cs typeface="+mn-cs"/>
                        </a:rPr>
                        <a:t>11.</a:t>
                      </a:r>
                      <a:r>
                        <a:rPr lang="en-US" altLang="zh-CN" sz="2200" kern="1200" baseline="0" dirty="0" smtClean="0">
                          <a:solidFill>
                            <a:schemeClr val="dk1"/>
                          </a:solidFill>
                          <a:latin typeface="华文楷体" panose="02010600040101010101" pitchFamily="2" charset="-122"/>
                          <a:ea typeface="华文楷体" panose="02010600040101010101" pitchFamily="2" charset="-122"/>
                          <a:cs typeface="+mn-cs"/>
                        </a:rPr>
                        <a:t> </a:t>
                      </a:r>
                      <a:r>
                        <a:rPr lang="zh-CN" altLang="en-US" sz="2200" kern="1200" baseline="0" dirty="0" smtClean="0">
                          <a:solidFill>
                            <a:schemeClr val="dk1"/>
                          </a:solidFill>
                          <a:latin typeface="华文楷体" panose="02010600040101010101" pitchFamily="2" charset="-122"/>
                          <a:ea typeface="华文楷体" panose="02010600040101010101" pitchFamily="2" charset="-122"/>
                          <a:cs typeface="+mn-cs"/>
                        </a:rPr>
                        <a:t>扩大认知输入范围</a:t>
                      </a:r>
                      <a:endParaRPr lang="zh-CN" altLang="en-US" sz="2200" kern="1200" dirty="0" smtClean="0">
                        <a:solidFill>
                          <a:schemeClr val="dk1"/>
                        </a:solidFill>
                        <a:latin typeface="华文楷体" panose="02010600040101010101" pitchFamily="2" charset="-122"/>
                        <a:ea typeface="华文楷体" panose="02010600040101010101" pitchFamily="2" charset="-122"/>
                        <a:cs typeface="+mn-cs"/>
                      </a:endParaRPr>
                    </a:p>
                  </a:txBody>
                  <a:tcPr marL="0" marR="0" marT="0" marB="0" anchor="ctr" horzOverflow="overflow"/>
                </a:tc>
                <a:tc>
                  <a:txBody>
                    <a:bodyPr/>
                    <a:lstStyle/>
                    <a:p>
                      <a:endParaRPr lang="zh-CN" altLang="en-US" sz="2200" dirty="0">
                        <a:latin typeface="华文楷体" panose="02010600040101010101" pitchFamily="2" charset="-122"/>
                        <a:ea typeface="华文楷体" panose="02010600040101010101" pitchFamily="2" charset="-122"/>
                      </a:endParaRPr>
                    </a:p>
                  </a:txBody>
                  <a:tcPr anchor="ctr"/>
                </a:tc>
              </a:tr>
              <a:tr h="498433">
                <a:tc>
                  <a:txBody>
                    <a:bodyPr/>
                    <a:lstStyle/>
                    <a:p>
                      <a:pPr marL="0" marR="0" lvl="0" indent="0" algn="l" defTabSz="914400" rtl="0" eaLnBrk="1" fontAlgn="base" latinLnBrk="0" hangingPunct="1">
                        <a:lnSpc>
                          <a:spcPct val="120000"/>
                        </a:lnSpc>
                        <a:spcBef>
                          <a:spcPct val="20000"/>
                        </a:spcBef>
                        <a:spcAft>
                          <a:spcPct val="0"/>
                        </a:spcAft>
                        <a:buClr>
                          <a:schemeClr val="tx2"/>
                        </a:buClr>
                        <a:buSzPct val="115000"/>
                        <a:buFont typeface="Wingdings" panose="05000000000000000000" pitchFamily="2" charset="2"/>
                        <a:buNone/>
                      </a:pPr>
                      <a:r>
                        <a:rPr lang="zh-CN" altLang="en-US" sz="2200" kern="1200" dirty="0" smtClean="0">
                          <a:solidFill>
                            <a:schemeClr val="dk1"/>
                          </a:solidFill>
                          <a:latin typeface="华文楷体" panose="02010600040101010101" pitchFamily="2" charset="-122"/>
                          <a:ea typeface="华文楷体" panose="02010600040101010101" pitchFamily="2" charset="-122"/>
                          <a:cs typeface="+mn-cs"/>
                        </a:rPr>
                        <a:t> </a:t>
                      </a:r>
                      <a:r>
                        <a:rPr lang="en-US" altLang="zh-CN" sz="2200" kern="1200" dirty="0" smtClean="0">
                          <a:solidFill>
                            <a:schemeClr val="dk1"/>
                          </a:solidFill>
                          <a:latin typeface="华文楷体" panose="02010600040101010101" pitchFamily="2" charset="-122"/>
                          <a:ea typeface="华文楷体" panose="02010600040101010101" pitchFamily="2" charset="-122"/>
                          <a:cs typeface="+mn-cs"/>
                        </a:rPr>
                        <a:t>12. </a:t>
                      </a:r>
                      <a:r>
                        <a:rPr lang="zh-CN" altLang="en-US" sz="2200" kern="1200" dirty="0" smtClean="0">
                          <a:solidFill>
                            <a:schemeClr val="dk1"/>
                          </a:solidFill>
                          <a:latin typeface="华文楷体" panose="02010600040101010101" pitchFamily="2" charset="-122"/>
                          <a:ea typeface="华文楷体" panose="02010600040101010101" pitchFamily="2" charset="-122"/>
                          <a:cs typeface="+mn-cs"/>
                        </a:rPr>
                        <a:t>满足于最初答案</a:t>
                      </a:r>
                      <a:endParaRPr lang="zh-CN" altLang="en-US" sz="2200" kern="1200" dirty="0" smtClean="0">
                        <a:solidFill>
                          <a:schemeClr val="dk1"/>
                        </a:solidFill>
                        <a:latin typeface="华文楷体" panose="02010600040101010101" pitchFamily="2" charset="-122"/>
                        <a:ea typeface="华文楷体" panose="02010600040101010101" pitchFamily="2" charset="-122"/>
                        <a:cs typeface="+mn-cs"/>
                      </a:endParaRPr>
                    </a:p>
                  </a:txBody>
                  <a:tcPr marL="0" marR="0" marT="0" marB="0" anchor="ctr" horzOverflow="overflow"/>
                </a:tc>
                <a:tc>
                  <a:txBody>
                    <a:bodyPr/>
                    <a:lstStyle/>
                    <a:p>
                      <a:endParaRPr lang="zh-CN" altLang="en-US" sz="2200" dirty="0">
                        <a:latin typeface="华文楷体" panose="02010600040101010101" pitchFamily="2" charset="-122"/>
                        <a:ea typeface="华文楷体" panose="02010600040101010101" pitchFamily="2" charset="-122"/>
                      </a:endParaRPr>
                    </a:p>
                  </a:txBody>
                  <a:tcPr anchor="ctr"/>
                </a:tc>
              </a:tr>
              <a:tr h="498433">
                <a:tc>
                  <a:txBody>
                    <a:bodyPr/>
                    <a:lstStyle/>
                    <a:p>
                      <a:pPr marL="0" marR="0" lvl="0" indent="0" algn="l" defTabSz="914400" rtl="0" eaLnBrk="1" fontAlgn="base" latinLnBrk="0" hangingPunct="1">
                        <a:lnSpc>
                          <a:spcPct val="120000"/>
                        </a:lnSpc>
                        <a:spcBef>
                          <a:spcPct val="20000"/>
                        </a:spcBef>
                        <a:spcAft>
                          <a:spcPct val="0"/>
                        </a:spcAft>
                        <a:buClr>
                          <a:schemeClr val="tx2"/>
                        </a:buClr>
                        <a:buSzPct val="115000"/>
                        <a:buFont typeface="Wingdings" panose="05000000000000000000" pitchFamily="2" charset="2"/>
                        <a:buNone/>
                      </a:pPr>
                      <a:r>
                        <a:rPr lang="zh-CN" altLang="en-US" sz="2200" kern="1200" dirty="0" smtClean="0">
                          <a:solidFill>
                            <a:schemeClr val="dk1"/>
                          </a:solidFill>
                          <a:latin typeface="华文楷体" panose="02010600040101010101" pitchFamily="2" charset="-122"/>
                          <a:ea typeface="华文楷体" panose="02010600040101010101" pitchFamily="2" charset="-122"/>
                          <a:cs typeface="+mn-cs"/>
                        </a:rPr>
                        <a:t> </a:t>
                      </a:r>
                      <a:r>
                        <a:rPr lang="en-US" altLang="zh-CN" sz="2200" kern="1200" dirty="0" smtClean="0">
                          <a:solidFill>
                            <a:schemeClr val="dk1"/>
                          </a:solidFill>
                          <a:latin typeface="华文楷体" panose="02010600040101010101" pitchFamily="2" charset="-122"/>
                          <a:ea typeface="华文楷体" panose="02010600040101010101" pitchFamily="2" charset="-122"/>
                          <a:cs typeface="+mn-cs"/>
                        </a:rPr>
                        <a:t>13.</a:t>
                      </a:r>
                      <a:r>
                        <a:rPr lang="en-US" altLang="zh-CN" sz="2200" kern="1200" baseline="0" dirty="0" smtClean="0">
                          <a:solidFill>
                            <a:schemeClr val="dk1"/>
                          </a:solidFill>
                          <a:latin typeface="华文楷体" panose="02010600040101010101" pitchFamily="2" charset="-122"/>
                          <a:ea typeface="华文楷体" panose="02010600040101010101" pitchFamily="2" charset="-122"/>
                          <a:cs typeface="+mn-cs"/>
                        </a:rPr>
                        <a:t> </a:t>
                      </a:r>
                      <a:r>
                        <a:rPr lang="zh-CN" altLang="en-US" sz="2200" kern="1200" baseline="0" dirty="0" smtClean="0">
                          <a:solidFill>
                            <a:schemeClr val="dk1"/>
                          </a:solidFill>
                          <a:latin typeface="华文楷体" panose="02010600040101010101" pitchFamily="2" charset="-122"/>
                          <a:ea typeface="华文楷体" panose="02010600040101010101" pitchFamily="2" charset="-122"/>
                          <a:cs typeface="+mn-cs"/>
                        </a:rPr>
                        <a:t>差异带来的副产品</a:t>
                      </a:r>
                      <a:endParaRPr lang="zh-CN" altLang="en-US" sz="2200" kern="1200" dirty="0" smtClean="0">
                        <a:solidFill>
                          <a:schemeClr val="dk1"/>
                        </a:solidFill>
                        <a:latin typeface="华文楷体" panose="02010600040101010101" pitchFamily="2" charset="-122"/>
                        <a:ea typeface="华文楷体" panose="02010600040101010101" pitchFamily="2" charset="-122"/>
                        <a:cs typeface="+mn-cs"/>
                      </a:endParaRPr>
                    </a:p>
                  </a:txBody>
                  <a:tcPr marL="0" marR="0" marT="0" marB="0" anchor="ctr" horzOverflow="overflow"/>
                </a:tc>
                <a:tc>
                  <a:txBody>
                    <a:bodyPr/>
                    <a:lstStyle/>
                    <a:p>
                      <a:endParaRPr lang="zh-CN" altLang="en-US" sz="2200" dirty="0">
                        <a:latin typeface="华文楷体" panose="02010600040101010101" pitchFamily="2" charset="-122"/>
                        <a:ea typeface="华文楷体" panose="02010600040101010101" pitchFamily="2" charset="-122"/>
                      </a:endParaRPr>
                    </a:p>
                  </a:txBody>
                  <a:tcPr anchor="ctr"/>
                </a:tc>
              </a:tr>
              <a:tr h="498433">
                <a:tc>
                  <a:txBody>
                    <a:bodyPr/>
                    <a:lstStyle/>
                    <a:p>
                      <a:pPr marL="0" marR="0" lvl="0" indent="0" algn="l" defTabSz="914400" rtl="0" eaLnBrk="1" fontAlgn="base" latinLnBrk="0" hangingPunct="1">
                        <a:lnSpc>
                          <a:spcPct val="120000"/>
                        </a:lnSpc>
                        <a:spcBef>
                          <a:spcPct val="20000"/>
                        </a:spcBef>
                        <a:spcAft>
                          <a:spcPct val="0"/>
                        </a:spcAft>
                        <a:buClr>
                          <a:schemeClr val="tx2"/>
                        </a:buClr>
                        <a:buSzPct val="115000"/>
                        <a:buFont typeface="Wingdings" panose="05000000000000000000" pitchFamily="2" charset="2"/>
                        <a:buNone/>
                      </a:pPr>
                      <a:r>
                        <a:rPr lang="zh-CN" altLang="en-US" sz="2200" kern="1200" dirty="0" smtClean="0">
                          <a:solidFill>
                            <a:schemeClr val="dk1"/>
                          </a:solidFill>
                          <a:latin typeface="华文楷体" panose="02010600040101010101" pitchFamily="2" charset="-122"/>
                          <a:ea typeface="华文楷体" panose="02010600040101010101" pitchFamily="2" charset="-122"/>
                          <a:cs typeface="+mn-cs"/>
                        </a:rPr>
                        <a:t> </a:t>
                      </a:r>
                      <a:r>
                        <a:rPr lang="en-US" altLang="zh-CN" sz="2200" kern="1200" dirty="0" smtClean="0">
                          <a:solidFill>
                            <a:schemeClr val="dk1"/>
                          </a:solidFill>
                          <a:latin typeface="华文楷体" panose="02010600040101010101" pitchFamily="2" charset="-122"/>
                          <a:ea typeface="华文楷体" panose="02010600040101010101" pitchFamily="2" charset="-122"/>
                          <a:cs typeface="+mn-cs"/>
                        </a:rPr>
                        <a:t>14. </a:t>
                      </a:r>
                      <a:r>
                        <a:rPr lang="zh-CN" altLang="en-US" sz="2200" kern="1200" baseline="0" dirty="0" smtClean="0">
                          <a:solidFill>
                            <a:schemeClr val="dk1"/>
                          </a:solidFill>
                          <a:latin typeface="华文楷体" panose="02010600040101010101" pitchFamily="2" charset="-122"/>
                          <a:ea typeface="华文楷体" panose="02010600040101010101" pitchFamily="2" charset="-122"/>
                          <a:cs typeface="+mn-cs"/>
                        </a:rPr>
                        <a:t>体验纷繁的多样性</a:t>
                      </a:r>
                      <a:endParaRPr lang="zh-CN" altLang="en-US" sz="2200" kern="1200" dirty="0" smtClean="0">
                        <a:solidFill>
                          <a:schemeClr val="dk1"/>
                        </a:solidFill>
                        <a:latin typeface="华文楷体" panose="02010600040101010101" pitchFamily="2" charset="-122"/>
                        <a:ea typeface="华文楷体" panose="02010600040101010101" pitchFamily="2" charset="-122"/>
                        <a:cs typeface="+mn-cs"/>
                      </a:endParaRPr>
                    </a:p>
                  </a:txBody>
                  <a:tcPr marL="0" marR="0" marT="0" marB="0" anchor="ctr" horzOverflow="overflow"/>
                </a:tc>
                <a:tc>
                  <a:txBody>
                    <a:bodyPr/>
                    <a:lstStyle/>
                    <a:p>
                      <a:endParaRPr lang="zh-CN" altLang="en-US" sz="2200" dirty="0">
                        <a:latin typeface="华文楷体" panose="02010600040101010101" pitchFamily="2" charset="-122"/>
                        <a:ea typeface="华文楷体" panose="02010600040101010101" pitchFamily="2" charset="-122"/>
                      </a:endParaRPr>
                    </a:p>
                  </a:txBody>
                  <a:tcPr anchor="ctr"/>
                </a:tc>
              </a:tr>
              <a:tr h="498433">
                <a:tc>
                  <a:txBody>
                    <a:bodyPr/>
                    <a:lstStyle/>
                    <a:p>
                      <a:pPr marL="0" marR="0" lvl="0" indent="0" algn="l" defTabSz="914400" rtl="0" eaLnBrk="1" fontAlgn="base" latinLnBrk="0" hangingPunct="1">
                        <a:lnSpc>
                          <a:spcPct val="120000"/>
                        </a:lnSpc>
                        <a:spcBef>
                          <a:spcPct val="20000"/>
                        </a:spcBef>
                        <a:spcAft>
                          <a:spcPct val="0"/>
                        </a:spcAft>
                        <a:buClr>
                          <a:schemeClr val="tx2"/>
                        </a:buClr>
                        <a:buSzPct val="115000"/>
                        <a:buFont typeface="Wingdings" panose="05000000000000000000" pitchFamily="2" charset="2"/>
                        <a:buNone/>
                      </a:pPr>
                      <a:r>
                        <a:rPr lang="zh-CN" altLang="en-US" sz="2200" kern="1200" dirty="0" smtClean="0">
                          <a:solidFill>
                            <a:schemeClr val="dk1"/>
                          </a:solidFill>
                          <a:latin typeface="华文楷体" panose="02010600040101010101" pitchFamily="2" charset="-122"/>
                          <a:ea typeface="华文楷体" panose="02010600040101010101" pitchFamily="2" charset="-122"/>
                          <a:cs typeface="+mn-cs"/>
                        </a:rPr>
                        <a:t> </a:t>
                      </a:r>
                      <a:r>
                        <a:rPr lang="en-US" altLang="zh-CN" sz="2200" kern="1200" dirty="0" smtClean="0">
                          <a:solidFill>
                            <a:schemeClr val="dk1"/>
                          </a:solidFill>
                          <a:latin typeface="华文楷体" panose="02010600040101010101" pitchFamily="2" charset="-122"/>
                          <a:ea typeface="华文楷体" panose="02010600040101010101" pitchFamily="2" charset="-122"/>
                          <a:cs typeface="+mn-cs"/>
                        </a:rPr>
                        <a:t>15.</a:t>
                      </a:r>
                      <a:r>
                        <a:rPr lang="en-US" altLang="zh-CN" sz="2200" kern="1200" baseline="0" dirty="0" smtClean="0">
                          <a:solidFill>
                            <a:schemeClr val="dk1"/>
                          </a:solidFill>
                          <a:latin typeface="华文楷体" panose="02010600040101010101" pitchFamily="2" charset="-122"/>
                          <a:ea typeface="华文楷体" panose="02010600040101010101" pitchFamily="2" charset="-122"/>
                          <a:cs typeface="+mn-cs"/>
                        </a:rPr>
                        <a:t> </a:t>
                      </a:r>
                      <a:r>
                        <a:rPr lang="zh-CN" altLang="en-US" sz="2200" kern="1200" baseline="0" dirty="0" smtClean="0">
                          <a:solidFill>
                            <a:schemeClr val="dk1"/>
                          </a:solidFill>
                          <a:latin typeface="华文楷体" panose="02010600040101010101" pitchFamily="2" charset="-122"/>
                          <a:ea typeface="华文楷体" panose="02010600040101010101" pitchFamily="2" charset="-122"/>
                          <a:cs typeface="+mn-cs"/>
                        </a:rPr>
                        <a:t>产生种持久的影响</a:t>
                      </a:r>
                      <a:r>
                        <a:rPr lang="zh-CN" altLang="en-US" sz="2200" kern="1200" dirty="0" smtClean="0">
                          <a:solidFill>
                            <a:schemeClr val="dk1"/>
                          </a:solidFill>
                          <a:latin typeface="华文楷体" panose="02010600040101010101" pitchFamily="2" charset="-122"/>
                          <a:ea typeface="华文楷体" panose="02010600040101010101" pitchFamily="2" charset="-122"/>
                          <a:cs typeface="+mn-cs"/>
                        </a:rPr>
                        <a:t> </a:t>
                      </a:r>
                      <a:endParaRPr lang="zh-CN" altLang="en-US" sz="2200" kern="1200" dirty="0" smtClean="0">
                        <a:solidFill>
                          <a:schemeClr val="dk1"/>
                        </a:solidFill>
                        <a:latin typeface="华文楷体" panose="02010600040101010101" pitchFamily="2" charset="-122"/>
                        <a:ea typeface="华文楷体" panose="02010600040101010101" pitchFamily="2" charset="-122"/>
                        <a:cs typeface="+mn-cs"/>
                      </a:endParaRPr>
                    </a:p>
                  </a:txBody>
                  <a:tcPr marL="0" marR="0" marT="0" marB="0" anchor="ctr" horzOverflow="overflow"/>
                </a:tc>
                <a:tc>
                  <a:txBody>
                    <a:bodyPr/>
                    <a:lstStyle/>
                    <a:p>
                      <a:endParaRPr lang="zh-CN" altLang="en-US" sz="2200" kern="1200" dirty="0">
                        <a:solidFill>
                          <a:schemeClr val="tx1"/>
                        </a:solidFill>
                        <a:latin typeface="Helvetica" pitchFamily="2" charset="0"/>
                        <a:ea typeface="Cambria Math" panose="02040503050406030204" pitchFamily="18" charset="0"/>
                        <a:cs typeface="Arial" panose="020B0604020202020204" pitchFamily="34" charset="0"/>
                      </a:endParaRPr>
                    </a:p>
                  </a:txBody>
                  <a:tcPr anchor="ctr"/>
                </a:tc>
              </a:tr>
              <a:tr h="524422">
                <a:tc>
                  <a:txBody>
                    <a:bodyPr/>
                    <a:lstStyle/>
                    <a:p>
                      <a:pPr marL="0" marR="0" lvl="0" indent="0" algn="l" defTabSz="914400" rtl="0" eaLnBrk="1" fontAlgn="base" latinLnBrk="0" hangingPunct="1">
                        <a:lnSpc>
                          <a:spcPct val="120000"/>
                        </a:lnSpc>
                        <a:spcBef>
                          <a:spcPct val="20000"/>
                        </a:spcBef>
                        <a:spcAft>
                          <a:spcPct val="0"/>
                        </a:spcAft>
                        <a:buClr>
                          <a:schemeClr val="tx2"/>
                        </a:buClr>
                        <a:buSzPct val="115000"/>
                        <a:buFont typeface="Wingdings" panose="05000000000000000000" pitchFamily="2" charset="2"/>
                        <a:buNone/>
                      </a:pPr>
                      <a:r>
                        <a:rPr lang="zh-CN" altLang="en-US" sz="2200" kern="1200" dirty="0" smtClean="0">
                          <a:solidFill>
                            <a:schemeClr val="dk1"/>
                          </a:solidFill>
                          <a:latin typeface="华文楷体" panose="02010600040101010101" pitchFamily="2" charset="-122"/>
                          <a:ea typeface="华文楷体" panose="02010600040101010101" pitchFamily="2" charset="-122"/>
                          <a:cs typeface="+mn-cs"/>
                        </a:rPr>
                        <a:t> </a:t>
                      </a:r>
                      <a:r>
                        <a:rPr lang="en-US" altLang="zh-CN" sz="2200" kern="1200" dirty="0" smtClean="0">
                          <a:solidFill>
                            <a:schemeClr val="dk1"/>
                          </a:solidFill>
                          <a:latin typeface="华文楷体" panose="02010600040101010101" pitchFamily="2" charset="-122"/>
                          <a:ea typeface="华文楷体" panose="02010600040101010101" pitchFamily="2" charset="-122"/>
                          <a:cs typeface="+mn-cs"/>
                        </a:rPr>
                        <a:t>16.</a:t>
                      </a:r>
                      <a:r>
                        <a:rPr lang="en-US" altLang="zh-CN" sz="2200" kern="1200" baseline="0" dirty="0" smtClean="0">
                          <a:solidFill>
                            <a:schemeClr val="dk1"/>
                          </a:solidFill>
                          <a:latin typeface="华文楷体" panose="02010600040101010101" pitchFamily="2" charset="-122"/>
                          <a:ea typeface="华文楷体" panose="02010600040101010101" pitchFamily="2" charset="-122"/>
                          <a:cs typeface="+mn-cs"/>
                        </a:rPr>
                        <a:t> </a:t>
                      </a:r>
                      <a:r>
                        <a:rPr lang="zh-CN" altLang="en-US" sz="2200" kern="1200" baseline="0" dirty="0" smtClean="0">
                          <a:solidFill>
                            <a:schemeClr val="dk1"/>
                          </a:solidFill>
                          <a:latin typeface="华文楷体" panose="02010600040101010101" pitchFamily="2" charset="-122"/>
                          <a:ea typeface="华文楷体" panose="02010600040101010101" pitchFamily="2" charset="-122"/>
                          <a:cs typeface="+mn-cs"/>
                        </a:rPr>
                        <a:t>接连不断的惊喜</a:t>
                      </a:r>
                      <a:endParaRPr lang="zh-CN" altLang="en-US" sz="2200" kern="1200" dirty="0" smtClean="0">
                        <a:solidFill>
                          <a:schemeClr val="dk1"/>
                        </a:solidFill>
                        <a:latin typeface="华文楷体" panose="02010600040101010101" pitchFamily="2" charset="-122"/>
                        <a:ea typeface="华文楷体" panose="02010600040101010101" pitchFamily="2" charset="-122"/>
                        <a:cs typeface="+mn-cs"/>
                      </a:endParaRPr>
                    </a:p>
                  </a:txBody>
                  <a:tcPr marL="0" marR="0" marT="0" marB="0" anchor="ctr" horzOverflow="overflow"/>
                </a:tc>
                <a:tc>
                  <a:txBody>
                    <a:bodyPr/>
                    <a:lstStyle/>
                    <a:p>
                      <a:endParaRPr lang="zh-CN" altLang="en-US" sz="2200" dirty="0">
                        <a:latin typeface="华文楷体" panose="02010600040101010101" pitchFamily="2" charset="-122"/>
                        <a:ea typeface="华文楷体" panose="02010600040101010101" pitchFamily="2" charset="-122"/>
                      </a:endParaRPr>
                    </a:p>
                  </a:txBody>
                  <a:tcPr anchor="ctr"/>
                </a:tc>
              </a:tr>
              <a:tr h="498433">
                <a:tc>
                  <a:txBody>
                    <a:bodyPr/>
                    <a:lstStyle/>
                    <a:p>
                      <a:pPr marL="0" marR="0" lvl="0" indent="0" algn="l" defTabSz="914400" rtl="0" eaLnBrk="1" fontAlgn="base" latinLnBrk="0" hangingPunct="1">
                        <a:lnSpc>
                          <a:spcPct val="120000"/>
                        </a:lnSpc>
                        <a:spcBef>
                          <a:spcPct val="20000"/>
                        </a:spcBef>
                        <a:spcAft>
                          <a:spcPct val="0"/>
                        </a:spcAft>
                        <a:buClr>
                          <a:schemeClr val="tx2"/>
                        </a:buClr>
                        <a:buSzPct val="115000"/>
                        <a:buFont typeface="Wingdings" panose="05000000000000000000" pitchFamily="2" charset="2"/>
                        <a:buNone/>
                      </a:pPr>
                      <a:r>
                        <a:rPr lang="zh-CN" altLang="en-US" sz="2200" kern="1200" dirty="0" smtClean="0">
                          <a:solidFill>
                            <a:schemeClr val="dk1"/>
                          </a:solidFill>
                          <a:latin typeface="华文楷体" panose="02010600040101010101" pitchFamily="2" charset="-122"/>
                          <a:ea typeface="华文楷体" panose="02010600040101010101" pitchFamily="2" charset="-122"/>
                          <a:cs typeface="+mn-cs"/>
                        </a:rPr>
                        <a:t> </a:t>
                      </a:r>
                      <a:r>
                        <a:rPr lang="en-US" altLang="zh-CN" sz="2200" kern="1200" dirty="0" smtClean="0">
                          <a:solidFill>
                            <a:schemeClr val="dk1"/>
                          </a:solidFill>
                          <a:latin typeface="华文楷体" panose="02010600040101010101" pitchFamily="2" charset="-122"/>
                          <a:ea typeface="华文楷体" panose="02010600040101010101" pitchFamily="2" charset="-122"/>
                          <a:cs typeface="+mn-cs"/>
                        </a:rPr>
                        <a:t>17.</a:t>
                      </a:r>
                      <a:r>
                        <a:rPr lang="en-US" altLang="zh-CN" sz="2200" kern="1200" baseline="0" dirty="0" smtClean="0">
                          <a:solidFill>
                            <a:schemeClr val="dk1"/>
                          </a:solidFill>
                          <a:latin typeface="华文楷体" panose="02010600040101010101" pitchFamily="2" charset="-122"/>
                          <a:ea typeface="华文楷体" panose="02010600040101010101" pitchFamily="2" charset="-122"/>
                          <a:cs typeface="+mn-cs"/>
                        </a:rPr>
                        <a:t> </a:t>
                      </a:r>
                      <a:r>
                        <a:rPr lang="zh-CN" altLang="en-US" sz="2200" kern="1200" baseline="0" dirty="0" smtClean="0">
                          <a:solidFill>
                            <a:schemeClr val="dk1"/>
                          </a:solidFill>
                          <a:latin typeface="华文楷体" panose="02010600040101010101" pitchFamily="2" charset="-122"/>
                          <a:ea typeface="华文楷体" panose="02010600040101010101" pitchFamily="2" charset="-122"/>
                          <a:cs typeface="+mn-cs"/>
                        </a:rPr>
                        <a:t>所有平常的东西</a:t>
                      </a:r>
                      <a:endParaRPr lang="zh-CN" altLang="en-US" sz="2200" kern="1200" dirty="0" smtClean="0">
                        <a:solidFill>
                          <a:schemeClr val="dk1"/>
                        </a:solidFill>
                        <a:latin typeface="华文楷体" panose="02010600040101010101" pitchFamily="2" charset="-122"/>
                        <a:ea typeface="华文楷体" panose="02010600040101010101" pitchFamily="2" charset="-122"/>
                        <a:cs typeface="+mn-cs"/>
                      </a:endParaRPr>
                    </a:p>
                  </a:txBody>
                  <a:tcPr marL="0" marR="0" marT="0" marB="0" anchor="ctr" horzOverflow="overflow"/>
                </a:tc>
                <a:tc>
                  <a:txBody>
                    <a:bodyPr/>
                    <a:lstStyle/>
                    <a:p>
                      <a:endParaRPr lang="zh-CN" altLang="en-US" sz="2200" dirty="0">
                        <a:latin typeface="华文楷体" panose="02010600040101010101" pitchFamily="2" charset="-122"/>
                        <a:ea typeface="华文楷体" panose="02010600040101010101" pitchFamily="2" charset="-122"/>
                      </a:endParaRPr>
                    </a:p>
                  </a:txBody>
                  <a:tcPr anchor="ctr"/>
                </a:tc>
              </a:tr>
              <a:tr h="498433">
                <a:tc>
                  <a:txBody>
                    <a:bodyPr/>
                    <a:lstStyle/>
                    <a:p>
                      <a:pPr marL="0" marR="0" lvl="0" indent="0" algn="l" defTabSz="914400" rtl="0" eaLnBrk="1" fontAlgn="base" latinLnBrk="0" hangingPunct="1">
                        <a:lnSpc>
                          <a:spcPct val="120000"/>
                        </a:lnSpc>
                        <a:spcBef>
                          <a:spcPct val="20000"/>
                        </a:spcBef>
                        <a:spcAft>
                          <a:spcPct val="0"/>
                        </a:spcAft>
                        <a:buClr>
                          <a:schemeClr val="tx2"/>
                        </a:buClr>
                        <a:buSzPct val="115000"/>
                        <a:buFont typeface="Wingdings" panose="05000000000000000000" pitchFamily="2" charset="2"/>
                        <a:buNone/>
                      </a:pPr>
                      <a:r>
                        <a:rPr lang="zh-CN" altLang="en-US" sz="2200" kern="1200" dirty="0" smtClean="0">
                          <a:solidFill>
                            <a:schemeClr val="dk1"/>
                          </a:solidFill>
                          <a:latin typeface="华文楷体" panose="02010600040101010101" pitchFamily="2" charset="-122"/>
                          <a:ea typeface="华文楷体" panose="02010600040101010101" pitchFamily="2" charset="-122"/>
                          <a:cs typeface="+mn-cs"/>
                        </a:rPr>
                        <a:t> </a:t>
                      </a:r>
                      <a:r>
                        <a:rPr lang="en-US" altLang="zh-CN" sz="2200" kern="1200" dirty="0" smtClean="0">
                          <a:solidFill>
                            <a:schemeClr val="dk1"/>
                          </a:solidFill>
                          <a:latin typeface="华文楷体" panose="02010600040101010101" pitchFamily="2" charset="-122"/>
                          <a:ea typeface="华文楷体" panose="02010600040101010101" pitchFamily="2" charset="-122"/>
                          <a:cs typeface="+mn-cs"/>
                        </a:rPr>
                        <a:t>18.</a:t>
                      </a:r>
                      <a:r>
                        <a:rPr lang="en-US" altLang="zh-CN" sz="2200" kern="1200" baseline="0" dirty="0" smtClean="0">
                          <a:solidFill>
                            <a:schemeClr val="dk1"/>
                          </a:solidFill>
                          <a:latin typeface="华文楷体" panose="02010600040101010101" pitchFamily="2" charset="-122"/>
                          <a:ea typeface="华文楷体" panose="02010600040101010101" pitchFamily="2" charset="-122"/>
                          <a:cs typeface="+mn-cs"/>
                        </a:rPr>
                        <a:t> </a:t>
                      </a:r>
                      <a:r>
                        <a:rPr lang="zh-CN" altLang="en-US" sz="2200" kern="1200" baseline="0" dirty="0" smtClean="0">
                          <a:solidFill>
                            <a:schemeClr val="dk1"/>
                          </a:solidFill>
                          <a:latin typeface="华文楷体" panose="02010600040101010101" pitchFamily="2" charset="-122"/>
                          <a:ea typeface="华文楷体" panose="02010600040101010101" pitchFamily="2" charset="-122"/>
                          <a:cs typeface="+mn-cs"/>
                        </a:rPr>
                        <a:t>创造力的秘密基石</a:t>
                      </a:r>
                      <a:endParaRPr lang="zh-CN" altLang="en-US" sz="2200" kern="1200" dirty="0" smtClean="0">
                        <a:solidFill>
                          <a:schemeClr val="dk1"/>
                        </a:solidFill>
                        <a:latin typeface="华文楷体" panose="02010600040101010101" pitchFamily="2" charset="-122"/>
                        <a:ea typeface="华文楷体" panose="02010600040101010101" pitchFamily="2" charset="-122"/>
                        <a:cs typeface="+mn-cs"/>
                      </a:endParaRPr>
                    </a:p>
                  </a:txBody>
                  <a:tcPr marL="0" marR="0" marT="0" marB="0" anchor="ctr" horzOverflow="overflow"/>
                </a:tc>
                <a:tc>
                  <a:txBody>
                    <a:bodyPr/>
                    <a:lstStyle/>
                    <a:p>
                      <a:endParaRPr lang="zh-CN" altLang="en-US" sz="2200" dirty="0">
                        <a:latin typeface="华文楷体" panose="02010600040101010101" pitchFamily="2" charset="-122"/>
                        <a:ea typeface="华文楷体" panose="02010600040101010101" pitchFamily="2" charset="-122"/>
                      </a:endParaRPr>
                    </a:p>
                  </a:txBody>
                  <a:tcPr anchor="ctr"/>
                </a:tc>
              </a:tr>
            </a:tbl>
          </a:graphicData>
        </a:graphic>
      </p:graphicFrame>
      <p:sp>
        <p:nvSpPr>
          <p:cNvPr id="6" name="TextBox 5"/>
          <p:cNvSpPr txBox="1">
            <a:spLocks noChangeArrowheads="1"/>
          </p:cNvSpPr>
          <p:nvPr/>
        </p:nvSpPr>
        <p:spPr bwMode="auto">
          <a:xfrm>
            <a:off x="3492500" y="1231900"/>
            <a:ext cx="5294313" cy="768350"/>
          </a:xfrm>
          <a:prstGeom prst="rect">
            <a:avLst/>
          </a:prstGeom>
          <a:noFill/>
          <a:ln w="9525">
            <a:noFill/>
            <a:miter lim="800000"/>
          </a:ln>
        </p:spPr>
        <p:txBody>
          <a:bodyPr>
            <a:spAutoFit/>
          </a:bodyPr>
          <a:lstStyle/>
          <a:p>
            <a:r>
              <a:rPr lang="en-US" altLang="zh-CN" sz="2200">
                <a:latin typeface="Helvetica" pitchFamily="2" charset="0"/>
                <a:ea typeface="Cambria Math" panose="02040503050406030204" pitchFamily="18" charset="0"/>
                <a:cs typeface="Arial" panose="020B0604020202020204" pitchFamily="34" charset="0"/>
              </a:rPr>
              <a:t>endow us with a valuable open-mindedness</a:t>
            </a:r>
            <a:endParaRPr lang="en-US" altLang="zh-CN" sz="2200">
              <a:latin typeface="Helvetica" pitchFamily="2" charset="0"/>
              <a:ea typeface="Cambria Math" panose="02040503050406030204" pitchFamily="18" charset="0"/>
              <a:cs typeface="Arial" panose="020B0604020202020204" pitchFamily="34" charset="0"/>
            </a:endParaRPr>
          </a:p>
        </p:txBody>
      </p:sp>
      <p:sp>
        <p:nvSpPr>
          <p:cNvPr id="7" name="TextBox 6"/>
          <p:cNvSpPr txBox="1">
            <a:spLocks noChangeArrowheads="1"/>
          </p:cNvSpPr>
          <p:nvPr/>
        </p:nvSpPr>
        <p:spPr bwMode="auto">
          <a:xfrm>
            <a:off x="3492500" y="1928813"/>
            <a:ext cx="4824413" cy="769937"/>
          </a:xfrm>
          <a:prstGeom prst="rect">
            <a:avLst/>
          </a:prstGeom>
          <a:noFill/>
          <a:ln w="9525">
            <a:noFill/>
            <a:miter lim="800000"/>
          </a:ln>
        </p:spPr>
        <p:txBody>
          <a:bodyPr>
            <a:spAutoFit/>
          </a:bodyPr>
          <a:lstStyle/>
          <a:p>
            <a:r>
              <a:rPr lang="en-US" altLang="zh-CN" sz="2200">
                <a:latin typeface="Helvetica" pitchFamily="2" charset="0"/>
                <a:ea typeface="Cambria Math" panose="02040503050406030204" pitchFamily="18" charset="0"/>
                <a:cs typeface="Arial" panose="020B0604020202020204" pitchFamily="34" charset="0"/>
              </a:rPr>
              <a:t>expand the circumference of one’s cognitive inputs</a:t>
            </a:r>
            <a:endParaRPr lang="en-US" altLang="zh-CN" sz="2200">
              <a:latin typeface="Helvetica" pitchFamily="2" charset="0"/>
              <a:ea typeface="Cambria Math" panose="02040503050406030204" pitchFamily="18" charset="0"/>
              <a:cs typeface="Arial" panose="020B0604020202020204" pitchFamily="34" charset="0"/>
            </a:endParaRPr>
          </a:p>
        </p:txBody>
      </p:sp>
      <p:sp>
        <p:nvSpPr>
          <p:cNvPr id="8" name="TextBox 7"/>
          <p:cNvSpPr txBox="1">
            <a:spLocks noChangeArrowheads="1"/>
          </p:cNvSpPr>
          <p:nvPr/>
        </p:nvSpPr>
        <p:spPr bwMode="auto">
          <a:xfrm>
            <a:off x="3492500" y="2640013"/>
            <a:ext cx="5294313" cy="431800"/>
          </a:xfrm>
          <a:prstGeom prst="rect">
            <a:avLst/>
          </a:prstGeom>
          <a:noFill/>
          <a:ln w="9525">
            <a:noFill/>
            <a:miter lim="800000"/>
          </a:ln>
        </p:spPr>
        <p:txBody>
          <a:bodyPr>
            <a:spAutoFit/>
          </a:bodyPr>
          <a:lstStyle/>
          <a:p>
            <a:r>
              <a:rPr lang="en-US" altLang="zh-CN" sz="2200">
                <a:latin typeface="Helvetica" pitchFamily="2" charset="0"/>
                <a:ea typeface="Cambria Math" panose="02040503050406030204" pitchFamily="18" charset="0"/>
                <a:cs typeface="Arial" panose="020B0604020202020204" pitchFamily="34" charset="0"/>
              </a:rPr>
              <a:t>settle for their first answers</a:t>
            </a:r>
            <a:endParaRPr lang="en-US" altLang="zh-CN" sz="2200">
              <a:latin typeface="Helvetica" pitchFamily="2" charset="0"/>
              <a:ea typeface="Cambria Math" panose="02040503050406030204" pitchFamily="18" charset="0"/>
              <a:cs typeface="Arial" panose="020B0604020202020204" pitchFamily="34" charset="0"/>
            </a:endParaRPr>
          </a:p>
        </p:txBody>
      </p:sp>
      <p:sp>
        <p:nvSpPr>
          <p:cNvPr id="9" name="TextBox 8"/>
          <p:cNvSpPr txBox="1">
            <a:spLocks noChangeArrowheads="1"/>
          </p:cNvSpPr>
          <p:nvPr/>
        </p:nvSpPr>
        <p:spPr bwMode="auto">
          <a:xfrm>
            <a:off x="3492500" y="4640263"/>
            <a:ext cx="4824413" cy="431800"/>
          </a:xfrm>
          <a:prstGeom prst="rect">
            <a:avLst/>
          </a:prstGeom>
          <a:noFill/>
          <a:ln w="9525">
            <a:noFill/>
            <a:miter lim="800000"/>
          </a:ln>
        </p:spPr>
        <p:txBody>
          <a:bodyPr>
            <a:spAutoFit/>
          </a:bodyPr>
          <a:lstStyle/>
          <a:p>
            <a:r>
              <a:rPr lang="en-US" altLang="zh-CN" sz="2200">
                <a:latin typeface="Helvetica" pitchFamily="2" charset="0"/>
                <a:ea typeface="Cambria Math" panose="02040503050406030204" pitchFamily="18" charset="0"/>
                <a:cs typeface="Arial" panose="020B0604020202020204" pitchFamily="34" charset="0"/>
              </a:rPr>
              <a:t>the constant stream of surprises</a:t>
            </a:r>
            <a:endParaRPr lang="en-US" altLang="zh-CN" sz="2200">
              <a:latin typeface="Helvetica" pitchFamily="2" charset="0"/>
              <a:ea typeface="Cambria Math" panose="02040503050406030204" pitchFamily="18" charset="0"/>
              <a:cs typeface="Arial" panose="020B0604020202020204" pitchFamily="34" charset="0"/>
            </a:endParaRPr>
          </a:p>
        </p:txBody>
      </p:sp>
      <p:sp>
        <p:nvSpPr>
          <p:cNvPr id="10" name="TextBox 9"/>
          <p:cNvSpPr txBox="1">
            <a:spLocks noChangeArrowheads="1"/>
          </p:cNvSpPr>
          <p:nvPr/>
        </p:nvSpPr>
        <p:spPr bwMode="auto">
          <a:xfrm>
            <a:off x="3429000" y="3143250"/>
            <a:ext cx="4824413" cy="430213"/>
          </a:xfrm>
          <a:prstGeom prst="rect">
            <a:avLst/>
          </a:prstGeom>
          <a:noFill/>
          <a:ln w="9525">
            <a:noFill/>
            <a:miter lim="800000"/>
          </a:ln>
        </p:spPr>
        <p:txBody>
          <a:bodyPr>
            <a:spAutoFit/>
          </a:bodyPr>
          <a:lstStyle/>
          <a:p>
            <a:r>
              <a:rPr lang="en-US" altLang="zh-CN" sz="2200">
                <a:latin typeface="Helvetica" pitchFamily="2" charset="0"/>
                <a:ea typeface="Cambria Math" panose="02040503050406030204" pitchFamily="18" charset="0"/>
                <a:cs typeface="Arial" panose="020B0604020202020204" pitchFamily="34" charset="0"/>
              </a:rPr>
              <a:t> a side effect of difference</a:t>
            </a:r>
            <a:endParaRPr lang="en-US" altLang="zh-CN" sz="2200">
              <a:latin typeface="Helvetica" pitchFamily="2" charset="0"/>
              <a:ea typeface="Cambria Math" panose="02040503050406030204" pitchFamily="18" charset="0"/>
              <a:cs typeface="Arial" panose="020B0604020202020204" pitchFamily="34" charset="0"/>
            </a:endParaRPr>
          </a:p>
        </p:txBody>
      </p:sp>
      <p:sp>
        <p:nvSpPr>
          <p:cNvPr id="11" name="TextBox 10"/>
          <p:cNvSpPr txBox="1">
            <a:spLocks noChangeArrowheads="1"/>
          </p:cNvSpPr>
          <p:nvPr/>
        </p:nvSpPr>
        <p:spPr bwMode="auto">
          <a:xfrm>
            <a:off x="3492500" y="3643313"/>
            <a:ext cx="5294313" cy="431800"/>
          </a:xfrm>
          <a:prstGeom prst="rect">
            <a:avLst/>
          </a:prstGeom>
          <a:noFill/>
          <a:ln w="9525">
            <a:noFill/>
            <a:miter lim="800000"/>
          </a:ln>
        </p:spPr>
        <p:txBody>
          <a:bodyPr>
            <a:spAutoFit/>
          </a:bodyPr>
          <a:lstStyle/>
          <a:p>
            <a:r>
              <a:rPr lang="en-US" altLang="zh-CN" sz="2200">
                <a:latin typeface="Helvetica" pitchFamily="2" charset="0"/>
                <a:ea typeface="Cambria Math" panose="02040503050406030204" pitchFamily="18" charset="0"/>
                <a:cs typeface="Arial" panose="020B0604020202020204" pitchFamily="34" charset="0"/>
              </a:rPr>
              <a:t>experience the disorienting diversity</a:t>
            </a:r>
            <a:endParaRPr lang="en-US" altLang="zh-CN" sz="2200">
              <a:latin typeface="Helvetica" pitchFamily="2" charset="0"/>
              <a:ea typeface="Cambria Math" panose="02040503050406030204" pitchFamily="18" charset="0"/>
              <a:cs typeface="Arial" panose="020B0604020202020204" pitchFamily="34" charset="0"/>
            </a:endParaRPr>
          </a:p>
        </p:txBody>
      </p:sp>
      <p:sp>
        <p:nvSpPr>
          <p:cNvPr id="14" name="TextBox 13"/>
          <p:cNvSpPr txBox="1">
            <a:spLocks noChangeArrowheads="1"/>
          </p:cNvSpPr>
          <p:nvPr/>
        </p:nvSpPr>
        <p:spPr bwMode="auto">
          <a:xfrm>
            <a:off x="3533775" y="5264150"/>
            <a:ext cx="4824413" cy="307975"/>
          </a:xfrm>
          <a:prstGeom prst="rect">
            <a:avLst/>
          </a:prstGeom>
          <a:noFill/>
          <a:ln w="9525">
            <a:noFill/>
            <a:miter lim="800000"/>
          </a:ln>
        </p:spPr>
        <p:txBody>
          <a:bodyPr>
            <a:spAutoFit/>
          </a:bodyPr>
          <a:lstStyle/>
          <a:p>
            <a:pPr indent="-186055">
              <a:lnSpc>
                <a:spcPct val="60000"/>
              </a:lnSpc>
              <a:spcBef>
                <a:spcPct val="50000"/>
              </a:spcBef>
            </a:pPr>
            <a:r>
              <a:rPr lang="en-US" altLang="zh-CN" sz="2200">
                <a:latin typeface="Helvetica" pitchFamily="2" charset="0"/>
                <a:ea typeface="Cambria Math" panose="02040503050406030204" pitchFamily="18" charset="0"/>
                <a:cs typeface="Arial" panose="020B0604020202020204" pitchFamily="34" charset="0"/>
              </a:rPr>
              <a:t>all the earthly things </a:t>
            </a:r>
            <a:endParaRPr lang="en-US" altLang="zh-CN" sz="2200">
              <a:latin typeface="Helvetica" pitchFamily="2" charset="0"/>
              <a:ea typeface="Cambria Math" panose="02040503050406030204" pitchFamily="18" charset="0"/>
              <a:cs typeface="Arial" panose="020B0604020202020204" pitchFamily="34" charset="0"/>
            </a:endParaRPr>
          </a:p>
        </p:txBody>
      </p:sp>
      <p:sp>
        <p:nvSpPr>
          <p:cNvPr id="15" name="TextBox 14"/>
          <p:cNvSpPr txBox="1">
            <a:spLocks noChangeArrowheads="1"/>
          </p:cNvSpPr>
          <p:nvPr/>
        </p:nvSpPr>
        <p:spPr bwMode="auto">
          <a:xfrm>
            <a:off x="3533775" y="5762625"/>
            <a:ext cx="4824413" cy="309563"/>
          </a:xfrm>
          <a:prstGeom prst="rect">
            <a:avLst/>
          </a:prstGeom>
          <a:noFill/>
          <a:ln w="9525">
            <a:noFill/>
            <a:miter lim="800000"/>
          </a:ln>
        </p:spPr>
        <p:txBody>
          <a:bodyPr>
            <a:spAutoFit/>
          </a:bodyPr>
          <a:lstStyle/>
          <a:p>
            <a:pPr indent="-186055">
              <a:lnSpc>
                <a:spcPct val="60000"/>
              </a:lnSpc>
              <a:spcBef>
                <a:spcPct val="50000"/>
              </a:spcBef>
            </a:pPr>
            <a:r>
              <a:rPr lang="en-US" altLang="zh-CN" sz="2200">
                <a:latin typeface="Helvetica" pitchFamily="2" charset="0"/>
                <a:ea typeface="Cambria Math" panose="02040503050406030204" pitchFamily="18" charset="0"/>
                <a:cs typeface="Arial" panose="020B0604020202020204" pitchFamily="34" charset="0"/>
              </a:rPr>
              <a:t>secret cornerstones of creativity </a:t>
            </a:r>
            <a:endParaRPr lang="en-US" altLang="zh-CN" sz="2200">
              <a:latin typeface="Helvetica" pitchFamily="2" charset="0"/>
              <a:ea typeface="Cambria Math" panose="02040503050406030204" pitchFamily="18" charset="0"/>
              <a:cs typeface="Arial" panose="020B0604020202020204" pitchFamily="34" charset="0"/>
            </a:endParaRPr>
          </a:p>
        </p:txBody>
      </p:sp>
      <p:pic>
        <p:nvPicPr>
          <p:cNvPr id="125994" name="Picture 4">
            <a:hlinkClick r:id="rId1" action="ppaction://hlinksldjump"/>
          </p:cNvPr>
          <p:cNvPicPr>
            <a:picLocks noChangeAspect="1" noChangeArrowheads="1"/>
          </p:cNvPicPr>
          <p:nvPr/>
        </p:nvPicPr>
        <p:blipFill>
          <a:blip r:embed="rId2">
            <a:clrChange>
              <a:clrFrom>
                <a:srgbClr val="FDFEF6"/>
              </a:clrFrom>
              <a:clrTo>
                <a:srgbClr val="FDFEF6">
                  <a:alpha val="0"/>
                </a:srgbClr>
              </a:clrTo>
            </a:clrChange>
          </a:blip>
          <a:srcRect/>
          <a:stretch>
            <a:fillRect/>
          </a:stretch>
        </p:blipFill>
        <p:spPr bwMode="auto">
          <a:xfrm>
            <a:off x="8399463" y="6181725"/>
            <a:ext cx="434975" cy="458788"/>
          </a:xfrm>
          <a:prstGeom prst="rect">
            <a:avLst/>
          </a:prstGeom>
          <a:noFill/>
          <a:ln w="9525">
            <a:noFill/>
            <a:miter lim="800000"/>
            <a:headEnd/>
            <a:tailEnd/>
          </a:ln>
        </p:spPr>
      </p:pic>
      <p:pic>
        <p:nvPicPr>
          <p:cNvPr id="125995" name="Picture 2" descr="H:\2015年修改\图片22.jpg"/>
          <p:cNvPicPr>
            <a:picLocks noChangeAspect="1" noChangeArrowheads="1"/>
          </p:cNvPicPr>
          <p:nvPr/>
        </p:nvPicPr>
        <p:blipFill>
          <a:blip r:embed="rId3">
            <a:clrChange>
              <a:clrFrom>
                <a:srgbClr val="FBFBFB"/>
              </a:clrFrom>
              <a:clrTo>
                <a:srgbClr val="FBFBFB">
                  <a:alpha val="0"/>
                </a:srgbClr>
              </a:clrTo>
            </a:clrChange>
          </a:blip>
          <a:srcRect r="5202"/>
          <a:stretch>
            <a:fillRect/>
          </a:stretch>
        </p:blipFill>
        <p:spPr bwMode="auto">
          <a:xfrm>
            <a:off x="0" y="0"/>
            <a:ext cx="9144000" cy="1279525"/>
          </a:xfrm>
          <a:prstGeom prst="rect">
            <a:avLst/>
          </a:prstGeom>
          <a:noFill/>
          <a:ln w="9525">
            <a:noFill/>
            <a:miter lim="800000"/>
            <a:headEnd/>
            <a:tailEnd/>
          </a:ln>
        </p:spPr>
      </p:pic>
      <p:sp>
        <p:nvSpPr>
          <p:cNvPr id="16" name="TextBox 15"/>
          <p:cNvSpPr txBox="1">
            <a:spLocks noChangeArrowheads="1"/>
          </p:cNvSpPr>
          <p:nvPr/>
        </p:nvSpPr>
        <p:spPr bwMode="auto">
          <a:xfrm>
            <a:off x="3500438" y="4141788"/>
            <a:ext cx="5294312" cy="430212"/>
          </a:xfrm>
          <a:prstGeom prst="rect">
            <a:avLst/>
          </a:prstGeom>
          <a:noFill/>
          <a:ln w="9525">
            <a:noFill/>
            <a:miter lim="800000"/>
          </a:ln>
        </p:spPr>
        <p:txBody>
          <a:bodyPr>
            <a:spAutoFit/>
          </a:bodyPr>
          <a:lstStyle/>
          <a:p>
            <a:r>
              <a:rPr lang="en-US" altLang="zh-CN" sz="2200">
                <a:latin typeface="Helvetica" pitchFamily="2" charset="0"/>
                <a:ea typeface="Cambria Math" panose="02040503050406030204" pitchFamily="18" charset="0"/>
                <a:cs typeface="Arial" panose="020B0604020202020204" pitchFamily="34" charset="0"/>
              </a:rPr>
              <a:t>have a lasting impact on </a:t>
            </a:r>
            <a:endParaRPr lang="zh-CN" altLang="en-US" sz="2200">
              <a:latin typeface="Helvetica" pitchFamily="2" charset="0"/>
              <a:ea typeface="Cambria Math" panose="02040503050406030204" pitchFamily="18" charset="0"/>
              <a:cs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p:bldP spid="11" grpId="0"/>
      <p:bldP spid="14" grpId="0"/>
      <p:bldP spid="15" grpId="0"/>
      <p:bldP spid="16" grpId="0"/>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表格 11"/>
          <p:cNvGraphicFramePr>
            <a:graphicFrameLocks noGrp="1"/>
          </p:cNvGraphicFramePr>
          <p:nvPr/>
        </p:nvGraphicFramePr>
        <p:xfrm>
          <a:off x="250825" y="1643063"/>
          <a:ext cx="8679194" cy="4304563"/>
        </p:xfrm>
        <a:graphic>
          <a:graphicData uri="http://schemas.openxmlformats.org/drawingml/2006/table">
            <a:tbl>
              <a:tblPr firstRow="1" bandRow="1">
                <a:tableStyleId>{5C22544A-7EE6-4342-B048-85BDC9FD1C3A}</a:tableStyleId>
              </a:tblPr>
              <a:tblGrid>
                <a:gridCol w="3938458"/>
                <a:gridCol w="4740736"/>
              </a:tblGrid>
              <a:tr h="421168">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sz="2400" dirty="0" smtClean="0">
                          <a:effectLst>
                            <a:outerShdw blurRad="38100" dist="38100" dir="2700000" algn="tl">
                              <a:srgbClr val="000000">
                                <a:alpha val="43137"/>
                              </a:srgbClr>
                            </a:outerShdw>
                          </a:effectLst>
                        </a:rPr>
                        <a:t>        Functions &amp; Usages</a:t>
                      </a:r>
                      <a:endParaRPr lang="zh-CN" altLang="en-US" sz="2400" dirty="0" smtClean="0">
                        <a:solidFill>
                          <a:srgbClr val="FFFF00"/>
                        </a:solidFill>
                        <a:effectLst>
                          <a:outerShdw blurRad="38100" dist="38100" dir="2700000" algn="tl">
                            <a:srgbClr val="000000">
                              <a:alpha val="43137"/>
                            </a:srgbClr>
                          </a:outerShdw>
                        </a:effectLst>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sz="2400" dirty="0" smtClean="0">
                          <a:effectLst>
                            <a:outerShdw blurRad="38100" dist="38100" dir="2700000" algn="tl">
                              <a:srgbClr val="000000">
                                <a:alpha val="43137"/>
                              </a:srgbClr>
                            </a:outerShdw>
                          </a:effectLst>
                        </a:rPr>
                        <a:t>            Sentence</a:t>
                      </a:r>
                      <a:r>
                        <a:rPr lang="en-US" altLang="zh-CN" sz="2400" baseline="0" dirty="0" smtClean="0">
                          <a:effectLst>
                            <a:outerShdw blurRad="38100" dist="38100" dir="2700000" algn="tl">
                              <a:srgbClr val="000000">
                                <a:alpha val="43137"/>
                              </a:srgbClr>
                            </a:outerShdw>
                          </a:effectLst>
                        </a:rPr>
                        <a:t> Patterns</a:t>
                      </a:r>
                      <a:endParaRPr lang="zh-CN" altLang="en-US" sz="2400" dirty="0" smtClean="0">
                        <a:solidFill>
                          <a:srgbClr val="FFFF00"/>
                        </a:solidFill>
                        <a:effectLst>
                          <a:outerShdw blurRad="38100" dist="38100" dir="2700000" algn="tl">
                            <a:srgbClr val="000000">
                              <a:alpha val="43137"/>
                            </a:srgbClr>
                          </a:outerShdw>
                        </a:effectLst>
                      </a:endParaRPr>
                    </a:p>
                  </a:txBody>
                  <a:tcPr/>
                </a:tc>
              </a:tr>
              <a:tr h="1328737">
                <a:tc>
                  <a:txBody>
                    <a:bodyPr/>
                    <a:lstStyle/>
                    <a:p>
                      <a:pPr marL="0" marR="0" indent="0" algn="l" defTabSz="914400" rtl="0" eaLnBrk="1" fontAlgn="auto" latinLnBrk="0" hangingPunct="1">
                        <a:lnSpc>
                          <a:spcPct val="100000"/>
                        </a:lnSpc>
                        <a:spcBef>
                          <a:spcPts val="0"/>
                        </a:spcBef>
                        <a:spcAft>
                          <a:spcPts val="0"/>
                        </a:spcAft>
                        <a:buClrTx/>
                        <a:buSzTx/>
                        <a:buFontTx/>
                        <a:buNone/>
                        <a:defRPr/>
                      </a:pPr>
                      <a:r>
                        <a:rPr kumimoji="1" lang="en-US" altLang="zh-CN" sz="2400" b="1" kern="1200" dirty="0" smtClean="0">
                          <a:solidFill>
                            <a:srgbClr val="000000"/>
                          </a:solidFill>
                          <a:latin typeface="华文楷体" panose="02010600040101010101" pitchFamily="2" charset="-122"/>
                          <a:ea typeface="华文楷体" panose="02010600040101010101" pitchFamily="2" charset="-122"/>
                          <a:cs typeface="+mn-cs"/>
                        </a:rPr>
                        <a:t>1.</a:t>
                      </a:r>
                      <a:r>
                        <a:rPr kumimoji="1" lang="zh-CN" altLang="en-US" sz="2400" b="1" kern="1200" dirty="0" smtClean="0">
                          <a:solidFill>
                            <a:srgbClr val="000000"/>
                          </a:solidFill>
                          <a:latin typeface="华文楷体" panose="02010600040101010101" pitchFamily="2" charset="-122"/>
                          <a:ea typeface="华文楷体" panose="02010600040101010101" pitchFamily="2" charset="-122"/>
                          <a:cs typeface="+mn-cs"/>
                        </a:rPr>
                        <a:t>用于表达“某人受到暗示 </a:t>
                      </a:r>
                      <a:endParaRPr kumimoji="1" lang="en-US" altLang="zh-CN" sz="2400" b="1" kern="1200" dirty="0" smtClean="0">
                        <a:solidFill>
                          <a:srgbClr val="000000"/>
                        </a:solidFill>
                        <a:latin typeface="华文楷体" panose="02010600040101010101" pitchFamily="2" charset="-122"/>
                        <a:ea typeface="华文楷体" panose="02010600040101010101" pitchFamily="2" charset="-122"/>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kumimoji="1" lang="en-US" altLang="zh-CN" sz="2400" b="1" kern="1200" baseline="0" dirty="0" smtClean="0">
                          <a:solidFill>
                            <a:srgbClr val="000000"/>
                          </a:solidFill>
                          <a:latin typeface="华文楷体" panose="02010600040101010101" pitchFamily="2" charset="-122"/>
                          <a:ea typeface="华文楷体" panose="02010600040101010101" pitchFamily="2" charset="-122"/>
                          <a:cs typeface="+mn-cs"/>
                        </a:rPr>
                        <a:t>   </a:t>
                      </a:r>
                      <a:r>
                        <a:rPr kumimoji="1" lang="zh-CN" altLang="en-US" sz="2400" b="1" kern="1200" dirty="0" smtClean="0">
                          <a:solidFill>
                            <a:srgbClr val="000000"/>
                          </a:solidFill>
                          <a:latin typeface="华文楷体" panose="02010600040101010101" pitchFamily="2" charset="-122"/>
                          <a:ea typeface="华文楷体" panose="02010600040101010101" pitchFamily="2" charset="-122"/>
                          <a:cs typeface="+mn-cs"/>
                        </a:rPr>
                        <a:t>或提示后采取的行动”。</a:t>
                      </a:r>
                      <a:endParaRPr kumimoji="1" lang="en-US" altLang="zh-CN" sz="2400" b="1" kern="1200" dirty="0" smtClean="0">
                        <a:solidFill>
                          <a:srgbClr val="000000"/>
                        </a:solidFill>
                        <a:latin typeface="华文楷体" panose="02010600040101010101" pitchFamily="2" charset="-122"/>
                        <a:ea typeface="华文楷体" panose="02010600040101010101" pitchFamily="2" charset="-122"/>
                        <a:cs typeface="+mn-cs"/>
                      </a:endParaRPr>
                    </a:p>
                  </a:txBody>
                  <a:tcPr anchor="ctr"/>
                </a:tc>
                <a:tc>
                  <a:txBody>
                    <a:bodyPr/>
                    <a:lstStyle/>
                    <a:p>
                      <a:pPr algn="l">
                        <a:lnSpc>
                          <a:spcPct val="100000"/>
                        </a:lnSpc>
                        <a:spcBef>
                          <a:spcPct val="50000"/>
                        </a:spcBef>
                        <a:defRPr/>
                      </a:pPr>
                      <a:r>
                        <a:rPr kumimoji="1" lang="en-US" altLang="zh-CN" sz="2400" b="1" dirty="0" smtClean="0">
                          <a:solidFill>
                            <a:srgbClr val="000000"/>
                          </a:solidFill>
                          <a:latin typeface="华文楷体" panose="02010600040101010101" pitchFamily="2" charset="-122"/>
                          <a:ea typeface="华文楷体" panose="02010600040101010101" pitchFamily="2" charset="-122"/>
                        </a:rPr>
                        <a:t>   </a:t>
                      </a:r>
                      <a:endParaRPr kumimoji="1" lang="en-US" altLang="zh-CN" sz="2400" b="1" dirty="0">
                        <a:solidFill>
                          <a:srgbClr val="000000"/>
                        </a:solidFill>
                        <a:latin typeface="华文楷体" panose="02010600040101010101" pitchFamily="2" charset="-122"/>
                        <a:ea typeface="华文楷体" panose="02010600040101010101" pitchFamily="2" charset="-122"/>
                      </a:endParaRPr>
                    </a:p>
                  </a:txBody>
                  <a:tcPr/>
                </a:tc>
              </a:tr>
              <a:tr h="1152128">
                <a:tc>
                  <a:txBody>
                    <a:bodyPr/>
                    <a:lstStyle/>
                    <a:p>
                      <a:pPr marL="0" marR="0" indent="0" algn="l" defTabSz="914400" rtl="0" eaLnBrk="1" fontAlgn="auto" latinLnBrk="0" hangingPunct="1">
                        <a:lnSpc>
                          <a:spcPct val="100000"/>
                        </a:lnSpc>
                        <a:spcBef>
                          <a:spcPts val="0"/>
                        </a:spcBef>
                        <a:spcAft>
                          <a:spcPts val="0"/>
                        </a:spcAft>
                        <a:buClrTx/>
                        <a:buSzTx/>
                        <a:buFontTx/>
                        <a:buNone/>
                        <a:defRPr/>
                      </a:pPr>
                      <a:r>
                        <a:rPr kumimoji="1" lang="en-US" altLang="zh-CN" sz="2400" b="1" kern="1200" dirty="0" smtClean="0">
                          <a:solidFill>
                            <a:srgbClr val="000000"/>
                          </a:solidFill>
                          <a:latin typeface="华文楷体" panose="02010600040101010101" pitchFamily="2" charset="-122"/>
                          <a:ea typeface="华文楷体" panose="02010600040101010101" pitchFamily="2" charset="-122"/>
                          <a:cs typeface="+mn-cs"/>
                        </a:rPr>
                        <a:t>2.</a:t>
                      </a:r>
                      <a:r>
                        <a:rPr kumimoji="1" lang="zh-CN" altLang="en-US" sz="2400" b="1" kern="1200" dirty="0" smtClean="0">
                          <a:solidFill>
                            <a:srgbClr val="000000"/>
                          </a:solidFill>
                          <a:latin typeface="华文楷体" panose="02010600040101010101" pitchFamily="2" charset="-122"/>
                          <a:ea typeface="华文楷体" panose="02010600040101010101" pitchFamily="2" charset="-122"/>
                          <a:cs typeface="+mn-cs"/>
                        </a:rPr>
                        <a:t>用于表达“某人喜欢</a:t>
                      </a:r>
                      <a:r>
                        <a:rPr kumimoji="1" lang="en-US" altLang="zh-CN" sz="2400" b="1" kern="1200" dirty="0" smtClean="0">
                          <a:solidFill>
                            <a:srgbClr val="000000"/>
                          </a:solidFill>
                          <a:latin typeface="华文楷体" panose="02010600040101010101" pitchFamily="2" charset="-122"/>
                          <a:ea typeface="华文楷体" panose="02010600040101010101" pitchFamily="2" charset="-122"/>
                          <a:cs typeface="+mn-cs"/>
                        </a:rPr>
                        <a:t>/</a:t>
                      </a:r>
                      <a:r>
                        <a:rPr kumimoji="1" lang="zh-CN" altLang="en-US" sz="2400" b="1" kern="1200" dirty="0" smtClean="0">
                          <a:solidFill>
                            <a:srgbClr val="000000"/>
                          </a:solidFill>
                          <a:latin typeface="华文楷体" panose="02010600040101010101" pitchFamily="2" charset="-122"/>
                          <a:ea typeface="华文楷体" panose="02010600040101010101" pitchFamily="2" charset="-122"/>
                          <a:cs typeface="+mn-cs"/>
                        </a:rPr>
                        <a:t>不喜</a:t>
                      </a:r>
                      <a:endParaRPr kumimoji="1" lang="en-US" altLang="zh-CN" sz="2400" b="1" kern="1200" dirty="0" smtClean="0">
                        <a:solidFill>
                          <a:srgbClr val="000000"/>
                        </a:solidFill>
                        <a:latin typeface="华文楷体" panose="02010600040101010101" pitchFamily="2" charset="-122"/>
                        <a:ea typeface="华文楷体" panose="02010600040101010101" pitchFamily="2" charset="-122"/>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kumimoji="1" lang="en-US" altLang="zh-CN" sz="2400" b="1" kern="1200" dirty="0" smtClean="0">
                          <a:solidFill>
                            <a:srgbClr val="000000"/>
                          </a:solidFill>
                          <a:latin typeface="华文楷体" panose="02010600040101010101" pitchFamily="2" charset="-122"/>
                          <a:ea typeface="华文楷体" panose="02010600040101010101" pitchFamily="2" charset="-122"/>
                          <a:cs typeface="+mn-cs"/>
                        </a:rPr>
                        <a:t>   </a:t>
                      </a:r>
                      <a:r>
                        <a:rPr kumimoji="1" lang="zh-CN" altLang="en-US" sz="2400" b="1" kern="1200" dirty="0" smtClean="0">
                          <a:solidFill>
                            <a:srgbClr val="000000"/>
                          </a:solidFill>
                          <a:latin typeface="华文楷体" panose="02010600040101010101" pitchFamily="2" charset="-122"/>
                          <a:ea typeface="华文楷体" panose="02010600040101010101" pitchFamily="2" charset="-122"/>
                          <a:cs typeface="+mn-cs"/>
                        </a:rPr>
                        <a:t>欢做某事的种种因”。</a:t>
                      </a:r>
                      <a:endParaRPr kumimoji="1" lang="en-US" altLang="zh-CN" sz="2400" b="1" kern="1200" dirty="0" smtClean="0">
                        <a:solidFill>
                          <a:srgbClr val="000000"/>
                        </a:solidFill>
                        <a:latin typeface="华文楷体" panose="02010600040101010101" pitchFamily="2" charset="-122"/>
                        <a:ea typeface="华文楷体" panose="02010600040101010101" pitchFamily="2" charset="-122"/>
                        <a:cs typeface="+mn-cs"/>
                      </a:endParaRPr>
                    </a:p>
                  </a:txBody>
                  <a:tcPr anchor="ctr"/>
                </a:tc>
                <a:tc>
                  <a:txBody>
                    <a:bodyPr/>
                    <a:lstStyle/>
                    <a:p>
                      <a:pPr algn="l">
                        <a:lnSpc>
                          <a:spcPct val="100000"/>
                        </a:lnSpc>
                      </a:pPr>
                      <a:endParaRPr lang="zh-CN" altLang="en-US" dirty="0"/>
                    </a:p>
                  </a:txBody>
                  <a:tcPr/>
                </a:tc>
              </a:tr>
              <a:tr h="1366498">
                <a:tc>
                  <a:txBody>
                    <a:bodyPr/>
                    <a:lstStyle/>
                    <a:p>
                      <a:pPr marL="0" marR="0" indent="0" algn="l" defTabSz="914400" rtl="0" eaLnBrk="1" fontAlgn="auto" latinLnBrk="0" hangingPunct="1">
                        <a:lnSpc>
                          <a:spcPct val="100000"/>
                        </a:lnSpc>
                        <a:spcBef>
                          <a:spcPts val="0"/>
                        </a:spcBef>
                        <a:spcAft>
                          <a:spcPts val="0"/>
                        </a:spcAft>
                        <a:buClrTx/>
                        <a:buSzTx/>
                        <a:buFontTx/>
                        <a:buNone/>
                        <a:defRPr/>
                      </a:pPr>
                      <a:r>
                        <a:rPr kumimoji="1" lang="en-US" altLang="zh-CN" sz="2400" b="1" kern="1200" dirty="0" smtClean="0">
                          <a:solidFill>
                            <a:srgbClr val="000000"/>
                          </a:solidFill>
                          <a:latin typeface="华文楷体" panose="02010600040101010101" pitchFamily="2" charset="-122"/>
                          <a:ea typeface="华文楷体" panose="02010600040101010101" pitchFamily="2" charset="-122"/>
                        </a:rPr>
                        <a:t>3.</a:t>
                      </a:r>
                      <a:r>
                        <a:rPr kumimoji="1" lang="zh-CN" altLang="en-US" sz="2400" b="1" kern="1200" dirty="0" smtClean="0">
                          <a:solidFill>
                            <a:srgbClr val="000000"/>
                          </a:solidFill>
                          <a:latin typeface="华文楷体" panose="02010600040101010101" pitchFamily="2" charset="-122"/>
                          <a:ea typeface="华文楷体" panose="02010600040101010101" pitchFamily="2" charset="-122"/>
                          <a:cs typeface="+mn-cs"/>
                        </a:rPr>
                        <a:t>用于引证，表达“研究发</a:t>
                      </a:r>
                      <a:endParaRPr kumimoji="1" lang="en-US" altLang="zh-CN" sz="2400" b="1" kern="1200" dirty="0" smtClean="0">
                        <a:solidFill>
                          <a:srgbClr val="000000"/>
                        </a:solidFill>
                        <a:latin typeface="华文楷体" panose="02010600040101010101" pitchFamily="2" charset="-122"/>
                        <a:ea typeface="华文楷体" panose="02010600040101010101" pitchFamily="2" charset="-122"/>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kumimoji="1" lang="en-US" altLang="zh-CN" sz="2400" b="1" kern="1200" dirty="0" smtClean="0">
                          <a:solidFill>
                            <a:srgbClr val="000000"/>
                          </a:solidFill>
                          <a:latin typeface="华文楷体" panose="02010600040101010101" pitchFamily="2" charset="-122"/>
                          <a:ea typeface="华文楷体" panose="02010600040101010101" pitchFamily="2" charset="-122"/>
                          <a:cs typeface="+mn-cs"/>
                        </a:rPr>
                        <a:t>   </a:t>
                      </a:r>
                      <a:r>
                        <a:rPr kumimoji="1" lang="zh-CN" altLang="en-US" sz="2400" b="1" kern="1200" dirty="0" smtClean="0">
                          <a:solidFill>
                            <a:srgbClr val="000000"/>
                          </a:solidFill>
                          <a:latin typeface="华文楷体" panose="02010600040101010101" pitchFamily="2" charset="-122"/>
                          <a:ea typeface="华文楷体" panose="02010600040101010101" pitchFamily="2" charset="-122"/>
                          <a:cs typeface="+mn-cs"/>
                        </a:rPr>
                        <a:t>现或结果表明”。</a:t>
                      </a:r>
                      <a:endParaRPr kumimoji="1" lang="zh-CN" altLang="en-US" sz="2400" b="1" kern="1200" dirty="0" smtClean="0">
                        <a:solidFill>
                          <a:srgbClr val="000000"/>
                        </a:solidFill>
                        <a:latin typeface="华文楷体" panose="02010600040101010101" pitchFamily="2" charset="-122"/>
                        <a:ea typeface="华文楷体" panose="02010600040101010101" pitchFamily="2" charset="-122"/>
                        <a:cs typeface="+mn-cs"/>
                      </a:endParaRPr>
                    </a:p>
                  </a:txBody>
                  <a:tcPr anchor="ctr"/>
                </a:tc>
                <a:tc>
                  <a:txBody>
                    <a:bodyPr/>
                    <a:lstStyle/>
                    <a:p>
                      <a:pPr algn="l">
                        <a:lnSpc>
                          <a:spcPct val="100000"/>
                        </a:lnSpc>
                      </a:pPr>
                      <a:endParaRPr lang="zh-CN" altLang="en-US" dirty="0"/>
                    </a:p>
                  </a:txBody>
                  <a:tcPr/>
                </a:tc>
              </a:tr>
            </a:tbl>
          </a:graphicData>
        </a:graphic>
      </p:graphicFrame>
      <p:sp>
        <p:nvSpPr>
          <p:cNvPr id="13" name="矩形 12"/>
          <p:cNvSpPr>
            <a:spLocks noChangeArrowheads="1"/>
          </p:cNvSpPr>
          <p:nvPr/>
        </p:nvSpPr>
        <p:spPr bwMode="auto">
          <a:xfrm>
            <a:off x="4286250" y="2312988"/>
            <a:ext cx="4694238" cy="830262"/>
          </a:xfrm>
          <a:prstGeom prst="rect">
            <a:avLst/>
          </a:prstGeom>
          <a:noFill/>
          <a:ln w="9525">
            <a:noFill/>
            <a:miter lim="800000"/>
          </a:ln>
        </p:spPr>
        <p:txBody>
          <a:bodyPr>
            <a:spAutoFit/>
          </a:bodyPr>
          <a:lstStyle/>
          <a:p>
            <a:pPr marL="457200" indent="-457200" fontAlgn="auto">
              <a:spcBef>
                <a:spcPts val="0"/>
              </a:spcBef>
              <a:spcAft>
                <a:spcPts val="0"/>
              </a:spcAft>
              <a:defRPr/>
            </a:pPr>
            <a:r>
              <a:rPr kumimoji="1" lang="en-US" altLang="zh-CN" sz="2400" b="1" dirty="0">
                <a:solidFill>
                  <a:schemeClr val="accent1">
                    <a:lumMod val="50000"/>
                  </a:schemeClr>
                </a:solidFill>
                <a:latin typeface="Helvetica"/>
                <a:ea typeface="+mn-ea"/>
              </a:rPr>
              <a:t>Sb. almost do … before … and</a:t>
            </a:r>
            <a:endParaRPr kumimoji="1" lang="en-US" altLang="zh-CN" sz="2400" b="1" dirty="0">
              <a:solidFill>
                <a:schemeClr val="accent1">
                  <a:lumMod val="50000"/>
                </a:schemeClr>
              </a:solidFill>
              <a:latin typeface="Helvetica"/>
              <a:ea typeface="+mn-ea"/>
            </a:endParaRPr>
          </a:p>
          <a:p>
            <a:pPr marL="457200" indent="-457200" fontAlgn="auto">
              <a:spcBef>
                <a:spcPts val="0"/>
              </a:spcBef>
              <a:spcAft>
                <a:spcPts val="0"/>
              </a:spcAft>
              <a:defRPr/>
            </a:pPr>
            <a:r>
              <a:rPr kumimoji="1" lang="en-US" altLang="zh-CN" sz="2400" b="1" dirty="0">
                <a:solidFill>
                  <a:schemeClr val="accent1">
                    <a:lumMod val="50000"/>
                  </a:schemeClr>
                </a:solidFill>
                <a:latin typeface="Helvetica"/>
                <a:ea typeface="+mn-ea"/>
              </a:rPr>
              <a:t>sb. do …, remembering that … </a:t>
            </a:r>
            <a:endParaRPr kumimoji="1" lang="en-US" altLang="zh-CN" sz="2400" b="1" dirty="0">
              <a:solidFill>
                <a:schemeClr val="accent1">
                  <a:lumMod val="50000"/>
                </a:schemeClr>
              </a:solidFill>
              <a:latin typeface="Helvetica"/>
              <a:ea typeface="+mn-ea"/>
            </a:endParaRPr>
          </a:p>
        </p:txBody>
      </p:sp>
      <p:sp>
        <p:nvSpPr>
          <p:cNvPr id="14" name="矩形 13"/>
          <p:cNvSpPr>
            <a:spLocks noChangeArrowheads="1"/>
          </p:cNvSpPr>
          <p:nvPr/>
        </p:nvSpPr>
        <p:spPr bwMode="auto">
          <a:xfrm>
            <a:off x="4286250" y="3598863"/>
            <a:ext cx="4786313" cy="830262"/>
          </a:xfrm>
          <a:prstGeom prst="rect">
            <a:avLst/>
          </a:prstGeom>
          <a:noFill/>
          <a:ln w="9525">
            <a:noFill/>
            <a:miter lim="800000"/>
          </a:ln>
        </p:spPr>
        <p:txBody>
          <a:bodyPr>
            <a:spAutoFit/>
          </a:bodyPr>
          <a:lstStyle/>
          <a:p>
            <a:pPr fontAlgn="auto">
              <a:spcBef>
                <a:spcPts val="0"/>
              </a:spcBef>
              <a:spcAft>
                <a:spcPts val="0"/>
              </a:spcAft>
              <a:defRPr/>
            </a:pPr>
            <a:r>
              <a:rPr kumimoji="1" lang="en-US" altLang="zh-CN" sz="2400" b="1" dirty="0">
                <a:solidFill>
                  <a:schemeClr val="accent1">
                    <a:lumMod val="50000"/>
                  </a:schemeClr>
                </a:solidFill>
                <a:latin typeface="Helvetica"/>
                <a:ea typeface="+mn-ea"/>
              </a:rPr>
              <a:t>Sb. do </a:t>
            </a:r>
            <a:r>
              <a:rPr kumimoji="1" lang="en-US" altLang="zh-CN" sz="2400" b="1" dirty="0" err="1">
                <a:solidFill>
                  <a:schemeClr val="accent1">
                    <a:lumMod val="50000"/>
                  </a:schemeClr>
                </a:solidFill>
                <a:latin typeface="Helvetica"/>
                <a:ea typeface="+mn-ea"/>
              </a:rPr>
              <a:t>sth</a:t>
            </a:r>
            <a:r>
              <a:rPr kumimoji="1" lang="en-US" altLang="zh-CN" sz="2400" b="1" dirty="0">
                <a:solidFill>
                  <a:schemeClr val="accent1">
                    <a:lumMod val="50000"/>
                  </a:schemeClr>
                </a:solidFill>
                <a:latin typeface="Helvetica"/>
                <a:ea typeface="+mn-ea"/>
              </a:rPr>
              <a:t>. because … </a:t>
            </a:r>
            <a:endParaRPr kumimoji="1" lang="en-US" altLang="zh-CN" sz="2400" b="1" dirty="0">
              <a:solidFill>
                <a:schemeClr val="accent1">
                  <a:lumMod val="50000"/>
                </a:schemeClr>
              </a:solidFill>
              <a:latin typeface="Helvetica"/>
              <a:ea typeface="+mn-ea"/>
            </a:endParaRPr>
          </a:p>
          <a:p>
            <a:pPr fontAlgn="auto">
              <a:spcBef>
                <a:spcPts val="0"/>
              </a:spcBef>
              <a:spcAft>
                <a:spcPts val="0"/>
              </a:spcAft>
              <a:defRPr/>
            </a:pPr>
            <a:r>
              <a:rPr kumimoji="1" lang="en-US" altLang="zh-CN" sz="2400" b="1" dirty="0">
                <a:solidFill>
                  <a:schemeClr val="accent1">
                    <a:lumMod val="50000"/>
                  </a:schemeClr>
                </a:solidFill>
                <a:latin typeface="Helvetica"/>
                <a:ea typeface="+mn-ea"/>
              </a:rPr>
              <a:t>sb. like / dislike to, because …</a:t>
            </a:r>
            <a:endParaRPr kumimoji="1" lang="zh-CN" altLang="en-US" sz="2400" b="1" dirty="0">
              <a:solidFill>
                <a:schemeClr val="accent1">
                  <a:lumMod val="50000"/>
                </a:schemeClr>
              </a:solidFill>
              <a:latin typeface="Helvetica"/>
              <a:ea typeface="+mn-ea"/>
            </a:endParaRPr>
          </a:p>
        </p:txBody>
      </p:sp>
      <p:sp>
        <p:nvSpPr>
          <p:cNvPr id="15" name="矩形 14"/>
          <p:cNvSpPr>
            <a:spLocks noChangeArrowheads="1"/>
          </p:cNvSpPr>
          <p:nvPr/>
        </p:nvSpPr>
        <p:spPr bwMode="auto">
          <a:xfrm>
            <a:off x="4286250" y="4857750"/>
            <a:ext cx="4643438" cy="830263"/>
          </a:xfrm>
          <a:prstGeom prst="rect">
            <a:avLst/>
          </a:prstGeom>
          <a:noFill/>
          <a:ln w="9525">
            <a:noFill/>
            <a:miter lim="800000"/>
          </a:ln>
        </p:spPr>
        <p:txBody>
          <a:bodyPr>
            <a:spAutoFit/>
          </a:bodyPr>
          <a:lstStyle/>
          <a:p>
            <a:pPr fontAlgn="auto">
              <a:spcBef>
                <a:spcPts val="0"/>
              </a:spcBef>
              <a:spcAft>
                <a:spcPts val="0"/>
              </a:spcAft>
              <a:defRPr/>
            </a:pPr>
            <a:r>
              <a:rPr kumimoji="1" lang="en-US" altLang="zh-CN" sz="2400" b="1" dirty="0">
                <a:solidFill>
                  <a:schemeClr val="accent1">
                    <a:lumMod val="50000"/>
                  </a:schemeClr>
                </a:solidFill>
                <a:latin typeface="Helvetica"/>
                <a:ea typeface="+mn-ea"/>
              </a:rPr>
              <a:t>According to research, </a:t>
            </a:r>
            <a:r>
              <a:rPr kumimoji="1" lang="en-US" altLang="zh-CN" sz="2400" b="1" dirty="0" err="1" smtClean="0">
                <a:solidFill>
                  <a:schemeClr val="accent1">
                    <a:lumMod val="50000"/>
                  </a:schemeClr>
                </a:solidFill>
                <a:latin typeface="Helvetica"/>
                <a:ea typeface="+mn-ea"/>
              </a:rPr>
              <a:t>sth</a:t>
            </a:r>
            <a:r>
              <a:rPr kumimoji="1" lang="en-US" altLang="zh-CN" sz="2400" b="1" dirty="0" smtClean="0">
                <a:solidFill>
                  <a:schemeClr val="accent1">
                    <a:lumMod val="50000"/>
                  </a:schemeClr>
                </a:solidFill>
                <a:latin typeface="Helvetica"/>
                <a:ea typeface="+mn-ea"/>
              </a:rPr>
              <a:t>. </a:t>
            </a:r>
            <a:r>
              <a:rPr kumimoji="1" lang="en-US" altLang="zh-CN" sz="2400" b="1" dirty="0">
                <a:solidFill>
                  <a:schemeClr val="accent1">
                    <a:lumMod val="50000"/>
                  </a:schemeClr>
                </a:solidFill>
                <a:latin typeface="Helvetica"/>
                <a:ea typeface="+mn-ea"/>
              </a:rPr>
              <a:t>/ </a:t>
            </a:r>
            <a:r>
              <a:rPr kumimoji="1" lang="en-US" altLang="zh-CN" sz="2400" b="1" dirty="0" smtClean="0">
                <a:solidFill>
                  <a:schemeClr val="accent1">
                    <a:lumMod val="50000"/>
                  </a:schemeClr>
                </a:solidFill>
                <a:latin typeface="Helvetica"/>
                <a:ea typeface="+mn-ea"/>
              </a:rPr>
              <a:t>sb. </a:t>
            </a:r>
            <a:r>
              <a:rPr kumimoji="1" lang="en-US" altLang="zh-CN" sz="2400" b="1" dirty="0">
                <a:solidFill>
                  <a:schemeClr val="accent1">
                    <a:lumMod val="50000"/>
                  </a:schemeClr>
                </a:solidFill>
                <a:latin typeface="Helvetica"/>
                <a:ea typeface="+mn-ea"/>
              </a:rPr>
              <a:t>do …, making / … </a:t>
            </a:r>
            <a:endParaRPr kumimoji="1" lang="en-US" altLang="zh-CN" sz="2400" b="1" dirty="0">
              <a:solidFill>
                <a:schemeClr val="accent1">
                  <a:lumMod val="50000"/>
                </a:schemeClr>
              </a:solidFill>
              <a:latin typeface="Helvetica"/>
              <a:ea typeface="+mn-ea"/>
            </a:endParaRPr>
          </a:p>
        </p:txBody>
      </p:sp>
      <p:pic>
        <p:nvPicPr>
          <p:cNvPr id="126999" name="Picture 2" descr="H:\2015年修改\图片23.jpg"/>
          <p:cNvPicPr>
            <a:picLocks noChangeAspect="1" noChangeArrowheads="1"/>
          </p:cNvPicPr>
          <p:nvPr/>
        </p:nvPicPr>
        <p:blipFill>
          <a:blip r:embed="rId1"/>
          <a:srcRect r="3760"/>
          <a:stretch>
            <a:fillRect/>
          </a:stretch>
        </p:blipFill>
        <p:spPr bwMode="auto">
          <a:xfrm>
            <a:off x="0" y="0"/>
            <a:ext cx="9144000" cy="1279525"/>
          </a:xfrm>
          <a:prstGeom prst="rect">
            <a:avLst/>
          </a:prstGeom>
          <a:noFill/>
          <a:ln w="9525">
            <a:noFill/>
            <a:miter lim="800000"/>
            <a:headEnd/>
            <a:tailEnd/>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linds(horizontal)">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blinds(horizontal)">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blinds(horizontal)">
                                      <p:cBhvr>
                                        <p:cTn id="1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descr="sps47-8285m.jpg"/>
          <p:cNvPicPr>
            <a:picLocks noChangeAspect="1"/>
          </p:cNvPicPr>
          <p:nvPr/>
        </p:nvPicPr>
        <p:blipFill>
          <a:blip r:embed="rId1" cstate="print"/>
          <a:stretch>
            <a:fillRect/>
          </a:stretch>
        </p:blipFill>
        <p:spPr>
          <a:xfrm>
            <a:off x="6286511" y="1655806"/>
            <a:ext cx="2643177" cy="191607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图片 9" descr="Corbis-42-50540238.jpg"/>
          <p:cNvPicPr>
            <a:picLocks noChangeAspect="1"/>
          </p:cNvPicPr>
          <p:nvPr/>
        </p:nvPicPr>
        <p:blipFill>
          <a:blip r:embed="rId2" cstate="print"/>
          <a:stretch>
            <a:fillRect/>
          </a:stretch>
        </p:blipFill>
        <p:spPr>
          <a:xfrm>
            <a:off x="3286116" y="1655806"/>
            <a:ext cx="2786082" cy="191607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1" name="Rectangle 10"/>
          <p:cNvSpPr/>
          <p:nvPr/>
        </p:nvSpPr>
        <p:spPr>
          <a:xfrm>
            <a:off x="0" y="0"/>
            <a:ext cx="9144000" cy="708025"/>
          </a:xfrm>
          <a:prstGeom prst="rect">
            <a:avLst/>
          </a:prstGeom>
          <a:solidFill>
            <a:srgbClr val="99CC00">
              <a:alpha val="84706"/>
            </a:srgb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solidFill>
                <a:schemeClr val="bg2">
                  <a:lumMod val="50000"/>
                </a:schemeClr>
              </a:solidFill>
            </a:endParaRPr>
          </a:p>
        </p:txBody>
      </p:sp>
      <p:sp>
        <p:nvSpPr>
          <p:cNvPr id="4" name="矩形 3"/>
          <p:cNvSpPr/>
          <p:nvPr/>
        </p:nvSpPr>
        <p:spPr>
          <a:xfrm>
            <a:off x="0" y="6308725"/>
            <a:ext cx="9144000" cy="549275"/>
          </a:xfrm>
          <a:prstGeom prst="rect">
            <a:avLst/>
          </a:prstGeom>
          <a:solidFill>
            <a:srgbClr val="99CC00"/>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6" name="Rectangle 6"/>
          <p:cNvSpPr>
            <a:spLocks noChangeArrowheads="1"/>
          </p:cNvSpPr>
          <p:nvPr/>
        </p:nvSpPr>
        <p:spPr bwMode="auto">
          <a:xfrm>
            <a:off x="3059113" y="4437063"/>
            <a:ext cx="4140200" cy="1016000"/>
          </a:xfrm>
          <a:prstGeom prst="rect">
            <a:avLst/>
          </a:prstGeom>
          <a:noFill/>
          <a:ln w="9525">
            <a:noFill/>
            <a:miter lim="800000"/>
          </a:ln>
        </p:spPr>
        <p:txBody>
          <a:bodyPr>
            <a:spAutoFit/>
          </a:bodyPr>
          <a:lstStyle/>
          <a:p>
            <a:pPr eaLnBrk="0" fontAlgn="auto" hangingPunct="0">
              <a:spcBef>
                <a:spcPts val="0"/>
              </a:spcBef>
              <a:spcAft>
                <a:spcPts val="0"/>
              </a:spcAft>
              <a:defRPr/>
            </a:pPr>
            <a:r>
              <a:rPr lang="en-US" altLang="zh-CN" sz="6000" dirty="0">
                <a:solidFill>
                  <a:srgbClr val="FF6600"/>
                </a:solidFill>
                <a:effectLst>
                  <a:outerShdw blurRad="38100" dist="38100" dir="2700000" algn="tl">
                    <a:srgbClr val="000000">
                      <a:alpha val="43137"/>
                    </a:srgbClr>
                  </a:outerShdw>
                </a:effectLst>
                <a:latin typeface="Cooper Black" panose="0208090404030B020404" pitchFamily="18" charset="0"/>
                <a:ea typeface="+mn-ea"/>
              </a:rPr>
              <a:t>The end</a:t>
            </a:r>
            <a:endParaRPr lang="en-US" altLang="zh-CN" sz="6000" dirty="0">
              <a:solidFill>
                <a:srgbClr val="FF6600"/>
              </a:solidFill>
              <a:effectLst>
                <a:outerShdw blurRad="38100" dist="38100" dir="2700000" algn="tl">
                  <a:srgbClr val="000000">
                    <a:alpha val="43137"/>
                  </a:srgbClr>
                </a:outerShdw>
              </a:effectLst>
              <a:latin typeface="Cooper Black" panose="0208090404030B020404" pitchFamily="18" charset="0"/>
              <a:ea typeface="+mn-ea"/>
            </a:endParaRPr>
          </a:p>
        </p:txBody>
      </p:sp>
      <p:pic>
        <p:nvPicPr>
          <p:cNvPr id="14" name="图片 13" descr="mf700-00452559.tif"/>
          <p:cNvPicPr>
            <a:picLocks noChangeAspect="1"/>
          </p:cNvPicPr>
          <p:nvPr/>
        </p:nvPicPr>
        <p:blipFill>
          <a:blip r:embed="rId3" cstate="print"/>
          <a:stretch>
            <a:fillRect/>
          </a:stretch>
        </p:blipFill>
        <p:spPr>
          <a:xfrm>
            <a:off x="162073" y="1649469"/>
            <a:ext cx="2886581" cy="192354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nvGrpSpPr>
          <p:cNvPr id="128008" name="组合 14"/>
          <p:cNvGrpSpPr/>
          <p:nvPr/>
        </p:nvGrpSpPr>
        <p:grpSpPr bwMode="auto">
          <a:xfrm>
            <a:off x="71438" y="0"/>
            <a:ext cx="8858250" cy="708025"/>
            <a:chOff x="71406" y="-24"/>
            <a:chExt cx="8858312" cy="707996"/>
          </a:xfrm>
        </p:grpSpPr>
        <p:sp>
          <p:nvSpPr>
            <p:cNvPr id="128009" name="TextBox 31"/>
            <p:cNvSpPr txBox="1">
              <a:spLocks noChangeArrowheads="1"/>
            </p:cNvSpPr>
            <p:nvPr/>
          </p:nvSpPr>
          <p:spPr bwMode="auto">
            <a:xfrm>
              <a:off x="881042" y="-24"/>
              <a:ext cx="762000" cy="707996"/>
            </a:xfrm>
            <a:prstGeom prst="rect">
              <a:avLst/>
            </a:prstGeom>
            <a:noFill/>
            <a:ln w="9525">
              <a:noFill/>
              <a:miter lim="800000"/>
            </a:ln>
          </p:spPr>
          <p:txBody>
            <a:bodyPr>
              <a:spAutoFit/>
            </a:bodyPr>
            <a:lstStyle/>
            <a:p>
              <a:r>
                <a:rPr lang="en-US" altLang="zh-CN" sz="4000" b="1" i="1">
                  <a:latin typeface="Helvetica" pitchFamily="2" charset="0"/>
                  <a:ea typeface="Arial Unicode MS" panose="020B0604020202020204" pitchFamily="34" charset="-122"/>
                  <a:cs typeface="Helvetica Neue"/>
                </a:rPr>
                <a:t>A</a:t>
              </a:r>
              <a:endParaRPr lang="en-US" altLang="zh-CN" sz="4000" b="1" i="1">
                <a:latin typeface="Helvetica" pitchFamily="2" charset="0"/>
                <a:ea typeface="Arial Unicode MS" panose="020B0604020202020204" pitchFamily="34" charset="-122"/>
                <a:cs typeface="Helvetica Neue"/>
              </a:endParaRPr>
            </a:p>
          </p:txBody>
        </p:sp>
        <p:sp>
          <p:nvSpPr>
            <p:cNvPr id="19" name="Isosceles Triangle 15"/>
            <p:cNvSpPr/>
            <p:nvPr/>
          </p:nvSpPr>
          <p:spPr bwMode="auto">
            <a:xfrm flipV="1">
              <a:off x="1379515" y="380960"/>
              <a:ext cx="192088" cy="115883"/>
            </a:xfrm>
            <a:prstGeom prst="triangle">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0" name="TextBox 19"/>
            <p:cNvSpPr txBox="1"/>
            <p:nvPr/>
          </p:nvSpPr>
          <p:spPr bwMode="auto">
            <a:xfrm>
              <a:off x="1598592" y="142845"/>
              <a:ext cx="7331126" cy="523854"/>
            </a:xfrm>
            <a:prstGeom prst="rect">
              <a:avLst/>
            </a:prstGeom>
            <a:noFill/>
          </p:spPr>
          <p:txBody>
            <a:bodyPr wrap="none">
              <a:spAutoFit/>
            </a:bodyPr>
            <a:lstStyle>
              <a:defPPr>
                <a:defRPr lang="zh-CN"/>
              </a:defPPr>
              <a:lvl1pPr>
                <a:defRPr sz="4200" spc="300">
                  <a:solidFill>
                    <a:srgbClr val="FFFFFF"/>
                  </a:solidFill>
                  <a:effectLst>
                    <a:outerShdw blurRad="38100" dist="38100" dir="2700000" algn="tl">
                      <a:srgbClr val="000000">
                        <a:alpha val="43137"/>
                      </a:srgbClr>
                    </a:outerShdw>
                  </a:effectLst>
                  <a:latin typeface="Cooper Black" panose="0208090404030B020404" pitchFamily="18" charset="0"/>
                  <a:ea typeface="Arial Unicode MS" panose="020B0604020202020204" pitchFamily="34" charset="-122"/>
                  <a:cs typeface="Helvetica Neue"/>
                </a:defRPr>
              </a:lvl1pPr>
            </a:lstStyle>
            <a:p>
              <a:pPr fontAlgn="auto">
                <a:spcBef>
                  <a:spcPts val="0"/>
                </a:spcBef>
                <a:spcAft>
                  <a:spcPts val="0"/>
                </a:spcAft>
                <a:defRPr/>
              </a:pPr>
              <a:r>
                <a:rPr lang="en-US" altLang="zh-CN" sz="2800" dirty="0" smtClean="0">
                  <a:effectLst>
                    <a:glow rad="101600">
                      <a:schemeClr val="tx1">
                        <a:alpha val="60000"/>
                      </a:schemeClr>
                    </a:glow>
                    <a:outerShdw blurRad="38100" dist="38100" dir="2700000" algn="tl">
                      <a:srgbClr val="000000">
                        <a:alpha val="43137"/>
                      </a:srgbClr>
                    </a:outerShdw>
                  </a:effectLst>
                </a:rPr>
                <a:t>The surprising purpose of travel</a:t>
              </a:r>
              <a:endParaRPr lang="zh-CN" altLang="en-US" sz="2800" dirty="0" smtClean="0">
                <a:effectLst>
                  <a:glow rad="101600">
                    <a:schemeClr val="tx1">
                      <a:alpha val="60000"/>
                    </a:schemeClr>
                  </a:glow>
                  <a:outerShdw blurRad="38100" dist="38100" dir="2700000" algn="tl">
                    <a:srgbClr val="000000">
                      <a:alpha val="43137"/>
                    </a:srgbClr>
                  </a:outerShdw>
                </a:effectLst>
              </a:endParaRPr>
            </a:p>
          </p:txBody>
        </p:sp>
        <p:sp>
          <p:nvSpPr>
            <p:cNvPr id="128012" name="TextBox 35"/>
            <p:cNvSpPr txBox="1">
              <a:spLocks noChangeArrowheads="1"/>
            </p:cNvSpPr>
            <p:nvPr/>
          </p:nvSpPr>
          <p:spPr bwMode="auto">
            <a:xfrm>
              <a:off x="71406" y="214290"/>
              <a:ext cx="1018227" cy="369332"/>
            </a:xfrm>
            <a:prstGeom prst="rect">
              <a:avLst/>
            </a:prstGeom>
            <a:noFill/>
            <a:ln w="9525">
              <a:noFill/>
              <a:miter lim="800000"/>
            </a:ln>
          </p:spPr>
          <p:txBody>
            <a:bodyPr wrap="none">
              <a:spAutoFit/>
            </a:bodyPr>
            <a:lstStyle/>
            <a:p>
              <a:r>
                <a:rPr lang="en-US" altLang="zh-CN" b="1" i="1">
                  <a:latin typeface="Helvetica" pitchFamily="2" charset="0"/>
                  <a:ea typeface="Helvetica Neue"/>
                  <a:cs typeface="Helvetica Neue"/>
                </a:rPr>
                <a:t>Section</a:t>
              </a:r>
              <a:endParaRPr lang="en-US" altLang="zh-CN" b="1" i="1">
                <a:latin typeface="Helvetica" pitchFamily="2" charset="0"/>
                <a:ea typeface="Helvetica Neue"/>
                <a:cs typeface="Helvetica Neue"/>
              </a:endParaRPr>
            </a:p>
          </p:txBody>
        </p:sp>
      </p:gr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descr="H:\2015年修改\图片2.jpg"/>
          <p:cNvPicPr>
            <a:picLocks noChangeAspect="1" noChangeArrowheads="1"/>
          </p:cNvPicPr>
          <p:nvPr/>
        </p:nvPicPr>
        <p:blipFill>
          <a:blip r:embed="rId1"/>
          <a:srcRect/>
          <a:stretch>
            <a:fillRect/>
          </a:stretch>
        </p:blipFill>
        <p:spPr bwMode="auto">
          <a:xfrm>
            <a:off x="500063" y="2301875"/>
            <a:ext cx="8072437" cy="3836988"/>
          </a:xfrm>
          <a:prstGeom prst="rect">
            <a:avLst/>
          </a:prstGeom>
          <a:noFill/>
          <a:ln w="9525">
            <a:noFill/>
            <a:miter lim="800000"/>
            <a:headEnd/>
            <a:tailEnd/>
          </a:ln>
        </p:spPr>
      </p:pic>
      <p:sp>
        <p:nvSpPr>
          <p:cNvPr id="23555" name="TextBox 8"/>
          <p:cNvSpPr txBox="1">
            <a:spLocks noChangeArrowheads="1"/>
          </p:cNvSpPr>
          <p:nvPr/>
        </p:nvSpPr>
        <p:spPr bwMode="auto">
          <a:xfrm>
            <a:off x="1071563" y="1471613"/>
            <a:ext cx="7634287" cy="830262"/>
          </a:xfrm>
          <a:prstGeom prst="rect">
            <a:avLst/>
          </a:prstGeom>
          <a:noFill/>
          <a:ln w="9525">
            <a:noFill/>
            <a:miter lim="800000"/>
          </a:ln>
        </p:spPr>
        <p:txBody>
          <a:bodyPr>
            <a:spAutoFit/>
          </a:bodyPr>
          <a:lstStyle/>
          <a:p>
            <a:pPr marL="457200" indent="-457200" eaLnBrk="0" hangingPunct="0">
              <a:buFontTx/>
              <a:buAutoNum type="arabicPeriod"/>
            </a:pPr>
            <a:r>
              <a:rPr lang="en-US" altLang="zh-CN" sz="2400">
                <a:latin typeface="Helvetica" pitchFamily="2" charset="0"/>
                <a:ea typeface="楷体_GB2312" panose="02010609030101010101" pitchFamily="49" charset="-122"/>
              </a:rPr>
              <a:t>Why do many people choose to visit Xi’an?</a:t>
            </a:r>
            <a:endParaRPr lang="en-US" altLang="zh-CN" sz="2400">
              <a:latin typeface="Helvetica" pitchFamily="2" charset="0"/>
              <a:ea typeface="楷体_GB2312" panose="02010609030101010101" pitchFamily="49" charset="-122"/>
            </a:endParaRPr>
          </a:p>
          <a:p>
            <a:pPr marL="457200" indent="-457200" eaLnBrk="0" hangingPunct="0">
              <a:buFontTx/>
              <a:buAutoNum type="arabicPeriod"/>
            </a:pPr>
            <a:endParaRPr lang="en-US" altLang="zh-CN" sz="2400">
              <a:latin typeface="Helvetica" pitchFamily="2" charset="0"/>
              <a:ea typeface="楷体_GB2312" panose="02010609030101010101" pitchFamily="49" charset="-122"/>
              <a:cs typeface="Arial" panose="020B0604020202020204" pitchFamily="34" charset="0"/>
            </a:endParaRPr>
          </a:p>
        </p:txBody>
      </p:sp>
      <p:sp>
        <p:nvSpPr>
          <p:cNvPr id="10" name="TextBox 12"/>
          <p:cNvSpPr txBox="1">
            <a:spLocks noChangeArrowheads="1"/>
          </p:cNvSpPr>
          <p:nvPr/>
        </p:nvSpPr>
        <p:spPr bwMode="auto">
          <a:xfrm>
            <a:off x="1285875" y="3016250"/>
            <a:ext cx="7113588" cy="3341688"/>
          </a:xfrm>
          <a:prstGeom prst="rect">
            <a:avLst/>
          </a:prstGeom>
          <a:noFill/>
          <a:ln w="9525">
            <a:noFill/>
            <a:miter lim="800000"/>
          </a:ln>
        </p:spPr>
        <p:txBody>
          <a:bodyPr>
            <a:spAutoFit/>
          </a:bodyPr>
          <a:lstStyle/>
          <a:p>
            <a:pPr marL="342900" indent="-342900">
              <a:lnSpc>
                <a:spcPct val="110000"/>
              </a:lnSpc>
              <a:buFont typeface="Arial" panose="020B0604020202020204" pitchFamily="34" charset="0"/>
              <a:buChar char="•"/>
            </a:pPr>
            <a:r>
              <a:rPr lang="en-US" altLang="zh-CN" sz="2400">
                <a:latin typeface="Helvetica" pitchFamily="2" charset="0"/>
                <a:ea typeface="楷体_GB2312" panose="02010609030101010101" pitchFamily="49" charset="-122"/>
                <a:cs typeface="Arial" panose="020B0604020202020204" pitchFamily="34" charset="0"/>
              </a:rPr>
              <a:t>One of the most ancient cities in China; </a:t>
            </a:r>
            <a:endParaRPr lang="zh-CN" altLang="en-US" sz="2400">
              <a:latin typeface="Helvetica" pitchFamily="2" charset="0"/>
              <a:ea typeface="楷体_GB2312" panose="02010609030101010101" pitchFamily="49" charset="-122"/>
              <a:cs typeface="Arial" panose="020B0604020202020204" pitchFamily="34" charset="0"/>
            </a:endParaRPr>
          </a:p>
          <a:p>
            <a:pPr marL="342900" indent="-342900">
              <a:lnSpc>
                <a:spcPct val="110000"/>
              </a:lnSpc>
              <a:buFont typeface="Arial" panose="020B0604020202020204" pitchFamily="34" charset="0"/>
              <a:buChar char="•"/>
            </a:pPr>
            <a:r>
              <a:rPr lang="en-US" altLang="zh-CN" sz="2400">
                <a:latin typeface="Helvetica" pitchFamily="2" charset="0"/>
                <a:ea typeface="楷体_GB2312" panose="02010609030101010101" pitchFamily="49" charset="-122"/>
                <a:cs typeface="Arial" panose="020B0604020202020204" pitchFamily="34" charset="0"/>
              </a:rPr>
              <a:t>Its diverse and rich selection of local food;</a:t>
            </a:r>
            <a:endParaRPr lang="zh-CN" altLang="en-US" sz="2400">
              <a:latin typeface="Helvetica" pitchFamily="2" charset="0"/>
              <a:ea typeface="楷体_GB2312" panose="02010609030101010101" pitchFamily="49" charset="-122"/>
              <a:cs typeface="Arial" panose="020B0604020202020204" pitchFamily="34" charset="0"/>
            </a:endParaRPr>
          </a:p>
          <a:p>
            <a:pPr marL="342900" indent="-342900">
              <a:lnSpc>
                <a:spcPct val="110000"/>
              </a:lnSpc>
              <a:buFont typeface="Arial" panose="020B0604020202020204" pitchFamily="34" charset="0"/>
              <a:buChar char="•"/>
            </a:pPr>
            <a:r>
              <a:rPr lang="en-US" altLang="zh-CN" sz="2400">
                <a:latin typeface="Helvetica" pitchFamily="2" charset="0"/>
                <a:ea typeface="楷体_GB2312" panose="02010609030101010101" pitchFamily="49" charset="-122"/>
                <a:cs typeface="Arial" panose="020B0604020202020204" pitchFamily="34" charset="0"/>
              </a:rPr>
              <a:t>Easily accessible and frequent flights and trains;</a:t>
            </a:r>
            <a:endParaRPr lang="zh-CN" altLang="en-US" sz="2400">
              <a:latin typeface="Helvetica" pitchFamily="2" charset="0"/>
              <a:ea typeface="楷体_GB2312" panose="02010609030101010101" pitchFamily="49" charset="-122"/>
              <a:cs typeface="Arial" panose="020B0604020202020204" pitchFamily="34" charset="0"/>
            </a:endParaRPr>
          </a:p>
          <a:p>
            <a:pPr marL="342900" indent="-342900">
              <a:lnSpc>
                <a:spcPct val="110000"/>
              </a:lnSpc>
              <a:buFont typeface="Arial" panose="020B0604020202020204" pitchFamily="34" charset="0"/>
              <a:buChar char="•"/>
            </a:pPr>
            <a:r>
              <a:rPr lang="en-US" altLang="zh-CN" sz="2400">
                <a:latin typeface="Helvetica" pitchFamily="2" charset="0"/>
                <a:ea typeface="楷体_GB2312" panose="02010609030101010101" pitchFamily="49" charset="-122"/>
                <a:cs typeface="Arial" panose="020B0604020202020204" pitchFamily="34" charset="0"/>
              </a:rPr>
              <a:t>A reputation all over the world;</a:t>
            </a:r>
            <a:endParaRPr lang="zh-CN" altLang="en-US" sz="2400">
              <a:latin typeface="Helvetica" pitchFamily="2" charset="0"/>
              <a:ea typeface="楷体_GB2312" panose="02010609030101010101" pitchFamily="49" charset="-122"/>
              <a:cs typeface="Arial" panose="020B0604020202020204" pitchFamily="34" charset="0"/>
            </a:endParaRPr>
          </a:p>
          <a:p>
            <a:pPr marL="342900" indent="-342900">
              <a:lnSpc>
                <a:spcPct val="110000"/>
              </a:lnSpc>
              <a:buFont typeface="Arial" panose="020B0604020202020204" pitchFamily="34" charset="0"/>
              <a:buChar char="•"/>
            </a:pPr>
            <a:r>
              <a:rPr lang="en-US" altLang="zh-CN" sz="2400">
                <a:latin typeface="Helvetica" pitchFamily="2" charset="0"/>
                <a:ea typeface="楷体_GB2312" panose="02010609030101010101" pitchFamily="49" charset="-122"/>
                <a:cs typeface="Arial" panose="020B0604020202020204" pitchFamily="34" charset="0"/>
              </a:rPr>
              <a:t>If you have not been to Xi’an, you have not been to China. </a:t>
            </a:r>
            <a:endParaRPr lang="zh-CN" altLang="en-US" sz="2400">
              <a:latin typeface="Helvetica" pitchFamily="2" charset="0"/>
              <a:ea typeface="楷体_GB2312" panose="02010609030101010101" pitchFamily="49" charset="-122"/>
              <a:cs typeface="Arial" panose="020B0604020202020204" pitchFamily="34" charset="0"/>
            </a:endParaRPr>
          </a:p>
        </p:txBody>
      </p:sp>
      <p:pic>
        <p:nvPicPr>
          <p:cNvPr id="23557" name="Picture 3" descr="H:\2015年修改\图片7.jpg"/>
          <p:cNvPicPr>
            <a:picLocks noChangeAspect="1" noChangeArrowheads="1"/>
          </p:cNvPicPr>
          <p:nvPr/>
        </p:nvPicPr>
        <p:blipFill>
          <a:blip r:embed="rId2"/>
          <a:srcRect/>
          <a:stretch>
            <a:fillRect/>
          </a:stretch>
        </p:blipFill>
        <p:spPr bwMode="auto">
          <a:xfrm>
            <a:off x="41275" y="0"/>
            <a:ext cx="8736013" cy="1195388"/>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 descr="H:\2015年修改\图片2.jpg"/>
          <p:cNvPicPr>
            <a:picLocks noChangeAspect="1" noChangeArrowheads="1"/>
          </p:cNvPicPr>
          <p:nvPr/>
        </p:nvPicPr>
        <p:blipFill>
          <a:blip r:embed="rId1"/>
          <a:srcRect/>
          <a:stretch>
            <a:fillRect/>
          </a:stretch>
        </p:blipFill>
        <p:spPr bwMode="auto">
          <a:xfrm>
            <a:off x="698500" y="2576513"/>
            <a:ext cx="7802563" cy="3638550"/>
          </a:xfrm>
          <a:prstGeom prst="rect">
            <a:avLst/>
          </a:prstGeom>
          <a:noFill/>
          <a:ln w="9525">
            <a:noFill/>
            <a:miter lim="800000"/>
            <a:headEnd/>
            <a:tailEnd/>
          </a:ln>
        </p:spPr>
      </p:pic>
      <p:sp>
        <p:nvSpPr>
          <p:cNvPr id="24579" name="TextBox 8"/>
          <p:cNvSpPr txBox="1">
            <a:spLocks noChangeArrowheads="1"/>
          </p:cNvSpPr>
          <p:nvPr/>
        </p:nvSpPr>
        <p:spPr bwMode="auto">
          <a:xfrm>
            <a:off x="1077913" y="1481138"/>
            <a:ext cx="7780337" cy="830262"/>
          </a:xfrm>
          <a:prstGeom prst="rect">
            <a:avLst/>
          </a:prstGeom>
          <a:noFill/>
          <a:ln w="9525">
            <a:noFill/>
            <a:miter lim="800000"/>
          </a:ln>
        </p:spPr>
        <p:txBody>
          <a:bodyPr>
            <a:spAutoFit/>
          </a:bodyPr>
          <a:lstStyle/>
          <a:p>
            <a:pPr eaLnBrk="0" hangingPunct="0"/>
            <a:r>
              <a:rPr lang="en-US" altLang="zh-CN" sz="2400">
                <a:latin typeface="Helvetica" pitchFamily="2" charset="0"/>
                <a:ea typeface="楷体_GB2312" panose="02010609030101010101" pitchFamily="49" charset="-122"/>
                <a:cs typeface="Arial" panose="020B0604020202020204" pitchFamily="34" charset="0"/>
              </a:rPr>
              <a:t>2. Which place are you most interested in when you are </a:t>
            </a:r>
            <a:endParaRPr lang="en-US" altLang="zh-CN" sz="2400">
              <a:latin typeface="Helvetica" pitchFamily="2" charset="0"/>
              <a:ea typeface="楷体_GB2312" panose="02010609030101010101" pitchFamily="49" charset="-122"/>
              <a:cs typeface="Arial" panose="020B0604020202020204" pitchFamily="34" charset="0"/>
            </a:endParaRPr>
          </a:p>
          <a:p>
            <a:pPr eaLnBrk="0" hangingPunct="0"/>
            <a:r>
              <a:rPr lang="en-US" altLang="zh-CN" sz="2400">
                <a:latin typeface="Helvetica" pitchFamily="2" charset="0"/>
                <a:ea typeface="楷体_GB2312" panose="02010609030101010101" pitchFamily="49" charset="-122"/>
                <a:cs typeface="Arial" panose="020B0604020202020204" pitchFamily="34" charset="0"/>
              </a:rPr>
              <a:t>    visiting Xi’an? Explain your reasons.</a:t>
            </a:r>
            <a:endParaRPr lang="en-US" altLang="zh-CN" sz="2400">
              <a:latin typeface="Helvetica" pitchFamily="2" charset="0"/>
              <a:ea typeface="楷体_GB2312" panose="02010609030101010101" pitchFamily="49" charset="-122"/>
              <a:cs typeface="Arial" panose="020B0604020202020204" pitchFamily="34" charset="0"/>
            </a:endParaRPr>
          </a:p>
        </p:txBody>
      </p:sp>
      <p:sp>
        <p:nvSpPr>
          <p:cNvPr id="10" name="TextBox 12"/>
          <p:cNvSpPr txBox="1">
            <a:spLocks noChangeArrowheads="1"/>
          </p:cNvSpPr>
          <p:nvPr/>
        </p:nvSpPr>
        <p:spPr bwMode="auto">
          <a:xfrm>
            <a:off x="1428750" y="3206750"/>
            <a:ext cx="6699250" cy="2936875"/>
          </a:xfrm>
          <a:prstGeom prst="rect">
            <a:avLst/>
          </a:prstGeom>
          <a:noFill/>
          <a:ln w="9525">
            <a:noFill/>
            <a:miter lim="800000"/>
          </a:ln>
        </p:spPr>
        <p:txBody>
          <a:bodyPr>
            <a:spAutoFit/>
          </a:bodyPr>
          <a:lstStyle/>
          <a:p>
            <a:pPr fontAlgn="auto">
              <a:lnSpc>
                <a:spcPct val="110000"/>
              </a:lnSpc>
              <a:spcBef>
                <a:spcPts val="0"/>
              </a:spcBef>
              <a:spcAft>
                <a:spcPts val="0"/>
              </a:spcAft>
              <a:defRPr/>
            </a:pPr>
            <a:r>
              <a:rPr lang="en-US" altLang="zh-CN" sz="2400" dirty="0">
                <a:latin typeface="Helvetica"/>
                <a:ea typeface="楷体_GB2312" panose="02010609030101010101" pitchFamily="49" charset="-122"/>
              </a:rPr>
              <a:t>I am most interested in visiting the Terracotta Army in Xi’an: </a:t>
            </a:r>
            <a:endParaRPr lang="zh-CN" altLang="en-US" sz="2400" dirty="0">
              <a:latin typeface="Helvetica"/>
              <a:ea typeface="楷体_GB2312" panose="02010609030101010101" pitchFamily="49" charset="-122"/>
            </a:endParaRPr>
          </a:p>
          <a:p>
            <a:pPr marL="342900" indent="-342900" fontAlgn="auto">
              <a:lnSpc>
                <a:spcPct val="110000"/>
              </a:lnSpc>
              <a:spcBef>
                <a:spcPts val="0"/>
              </a:spcBef>
              <a:spcAft>
                <a:spcPts val="0"/>
              </a:spcAft>
              <a:buFont typeface="Arial" panose="020B0604020202020204" pitchFamily="34" charset="0"/>
              <a:buChar char="•"/>
              <a:defRPr/>
            </a:pPr>
            <a:r>
              <a:rPr lang="en-US" altLang="zh-CN" sz="2400" dirty="0">
                <a:latin typeface="Helvetica"/>
                <a:ea typeface="楷体_GB2312" panose="02010609030101010101" pitchFamily="49" charset="-122"/>
              </a:rPr>
              <a:t>An admirable miracle of the world; </a:t>
            </a:r>
            <a:endParaRPr lang="zh-CN" altLang="en-US" sz="2400" dirty="0">
              <a:latin typeface="Helvetica"/>
              <a:ea typeface="楷体_GB2312" panose="02010609030101010101" pitchFamily="49" charset="-122"/>
            </a:endParaRPr>
          </a:p>
          <a:p>
            <a:pPr marL="342900" indent="-342900" fontAlgn="auto">
              <a:lnSpc>
                <a:spcPct val="110000"/>
              </a:lnSpc>
              <a:spcBef>
                <a:spcPts val="0"/>
              </a:spcBef>
              <a:spcAft>
                <a:spcPts val="0"/>
              </a:spcAft>
              <a:buFont typeface="Arial" panose="020B0604020202020204" pitchFamily="34" charset="0"/>
              <a:buChar char="•"/>
              <a:defRPr/>
            </a:pPr>
            <a:r>
              <a:rPr lang="en-US" altLang="zh-CN" sz="2400" dirty="0">
                <a:latin typeface="Helvetica"/>
                <a:ea typeface="楷体_GB2312" panose="02010609030101010101" pitchFamily="49" charset="-122"/>
              </a:rPr>
              <a:t>The exquisite high technology in Qin Dynasty; </a:t>
            </a:r>
            <a:endParaRPr lang="zh-CN" altLang="en-US" sz="2400" dirty="0">
              <a:latin typeface="Helvetica"/>
              <a:ea typeface="楷体_GB2312" panose="02010609030101010101" pitchFamily="49" charset="-122"/>
            </a:endParaRPr>
          </a:p>
          <a:p>
            <a:pPr marL="342900" indent="-342900" fontAlgn="auto">
              <a:lnSpc>
                <a:spcPct val="110000"/>
              </a:lnSpc>
              <a:spcBef>
                <a:spcPts val="0"/>
              </a:spcBef>
              <a:spcAft>
                <a:spcPts val="0"/>
              </a:spcAft>
              <a:buFont typeface="Arial" panose="020B0604020202020204" pitchFamily="34" charset="0"/>
              <a:buChar char="•"/>
              <a:defRPr/>
            </a:pPr>
            <a:r>
              <a:rPr lang="en-US" altLang="zh-CN" sz="2400" dirty="0">
                <a:latin typeface="Helvetica"/>
                <a:ea typeface="楷体_GB2312" panose="02010609030101010101" pitchFamily="49" charset="-122"/>
              </a:rPr>
              <a:t>A symbol of the long history and brilliant culture of China.</a:t>
            </a:r>
            <a:endParaRPr lang="zh-CN" altLang="en-US" sz="2400" dirty="0">
              <a:latin typeface="Helvetica"/>
              <a:ea typeface="楷体_GB2312" panose="02010609030101010101" pitchFamily="49" charset="-122"/>
            </a:endParaRPr>
          </a:p>
          <a:p>
            <a:pPr fontAlgn="auto">
              <a:lnSpc>
                <a:spcPct val="110000"/>
              </a:lnSpc>
              <a:spcBef>
                <a:spcPts val="0"/>
              </a:spcBef>
              <a:spcAft>
                <a:spcPts val="0"/>
              </a:spcAft>
              <a:defRPr/>
            </a:pPr>
            <a:endParaRPr lang="en-US" altLang="zh-CN" sz="2400" dirty="0">
              <a:latin typeface="Helvetica"/>
              <a:ea typeface="楷体_GB2312" panose="02010609030101010101" pitchFamily="49" charset="-122"/>
            </a:endParaRPr>
          </a:p>
        </p:txBody>
      </p:sp>
      <p:pic>
        <p:nvPicPr>
          <p:cNvPr id="24581" name="Picture 3" descr="H:\2015年修改\图片7.jpg"/>
          <p:cNvPicPr>
            <a:picLocks noChangeAspect="1" noChangeArrowheads="1"/>
          </p:cNvPicPr>
          <p:nvPr/>
        </p:nvPicPr>
        <p:blipFill>
          <a:blip r:embed="rId2"/>
          <a:srcRect/>
          <a:stretch>
            <a:fillRect/>
          </a:stretch>
        </p:blipFill>
        <p:spPr bwMode="auto">
          <a:xfrm>
            <a:off x="41275" y="0"/>
            <a:ext cx="8736013" cy="1195388"/>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5"/>
          <p:cNvPicPr>
            <a:picLocks noChangeAspect="1" noChangeArrowheads="1"/>
          </p:cNvPicPr>
          <p:nvPr/>
        </p:nvPicPr>
        <p:blipFill>
          <a:blip r:embed="rId1"/>
          <a:srcRect l="2255" r="1505" b="2762"/>
          <a:stretch>
            <a:fillRect/>
          </a:stretch>
        </p:blipFill>
        <p:spPr bwMode="auto">
          <a:xfrm>
            <a:off x="0" y="1827213"/>
            <a:ext cx="9144000" cy="5030787"/>
          </a:xfrm>
          <a:prstGeom prst="rect">
            <a:avLst/>
          </a:prstGeom>
          <a:noFill/>
          <a:ln w="9525">
            <a:noFill/>
            <a:miter lim="800000"/>
            <a:headEnd/>
            <a:tailEnd/>
          </a:ln>
        </p:spPr>
      </p:pic>
      <p:sp>
        <p:nvSpPr>
          <p:cNvPr id="11" name="Rectangle 10"/>
          <p:cNvSpPr/>
          <p:nvPr/>
        </p:nvSpPr>
        <p:spPr>
          <a:xfrm>
            <a:off x="767290" y="1928802"/>
            <a:ext cx="7448048" cy="4000217"/>
          </a:xfrm>
          <a:prstGeom prst="rect">
            <a:avLst/>
          </a:prstGeom>
          <a:noFill/>
          <a:ln w="38100" cmpd="sng">
            <a:noFill/>
          </a:ln>
          <a:effectLst>
            <a:glow rad="139700">
              <a:schemeClr val="accent3">
                <a:satMod val="175000"/>
                <a:alpha val="40000"/>
              </a:schemeClr>
            </a:glow>
            <a:outerShdw blurRad="40000" dist="23000" dir="5400000" sx="0" sy="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anchor="ctr"/>
          <a:lstStyle/>
          <a:p>
            <a:pPr fontAlgn="auto">
              <a:lnSpc>
                <a:spcPct val="120000"/>
              </a:lnSpc>
              <a:spcBef>
                <a:spcPts val="0"/>
              </a:spcBef>
              <a:spcAft>
                <a:spcPts val="0"/>
              </a:spcAft>
              <a:defRPr/>
            </a:pPr>
            <a:endParaRPr lang="zh-CN" altLang="en-US" dirty="0"/>
          </a:p>
        </p:txBody>
      </p:sp>
      <p:sp>
        <p:nvSpPr>
          <p:cNvPr id="17" name="TextBox 16"/>
          <p:cNvSpPr txBox="1"/>
          <p:nvPr/>
        </p:nvSpPr>
        <p:spPr>
          <a:xfrm>
            <a:off x="890216" y="2571744"/>
            <a:ext cx="6324990" cy="3785652"/>
          </a:xfrm>
          <a:prstGeom prst="rect">
            <a:avLst/>
          </a:prstGeom>
          <a:noFill/>
          <a:effectLst>
            <a:glow rad="139700">
              <a:schemeClr val="accent3">
                <a:satMod val="175000"/>
                <a:alpha val="40000"/>
              </a:schemeClr>
            </a:glow>
          </a:effectLst>
        </p:spPr>
        <p:txBody>
          <a:bodyPr>
            <a:spAutoFit/>
          </a:bodyPr>
          <a:lstStyle/>
          <a:p>
            <a:pPr indent="457200" algn="just">
              <a:defRPr/>
            </a:pPr>
            <a:r>
              <a:rPr lang="en-US" altLang="zh-CN" sz="2400" dirty="0">
                <a:latin typeface="Helvetica"/>
                <a:ea typeface="楷体_GB2312" panose="02010609030101010101" pitchFamily="49" charset="-122"/>
              </a:rPr>
              <a:t>A plane disaster Sunday has increased fears among already worried travelers, especially those in Southeast Asia. </a:t>
            </a:r>
            <a:endParaRPr lang="en-US" altLang="zh-CN" sz="2400" dirty="0">
              <a:latin typeface="Helvetica"/>
              <a:ea typeface="楷体_GB2312" panose="02010609030101010101" pitchFamily="49" charset="-122"/>
            </a:endParaRPr>
          </a:p>
          <a:p>
            <a:pPr indent="457200" algn="just">
              <a:defRPr/>
            </a:pPr>
            <a:r>
              <a:rPr lang="en-US" altLang="zh-CN" sz="2400" dirty="0">
                <a:latin typeface="Helvetica"/>
                <a:ea typeface="楷体_GB2312" panose="02010609030101010101" pitchFamily="49" charset="-122"/>
              </a:rPr>
              <a:t>AirAsia flight QZ8501 ___________ from radar Sunday while flying from Surabaya, Indonesia to Singapore. The plane was carrying 155 passengers and seven ______________. All but seven were Indonesian.</a:t>
            </a:r>
            <a:r>
              <a:rPr lang="en-US" altLang="zh-CN" sz="2400" dirty="0"/>
              <a:t> </a:t>
            </a:r>
            <a:r>
              <a:rPr lang="en-US" altLang="zh-CN" sz="2400" dirty="0">
                <a:latin typeface="Helvetica"/>
                <a:ea typeface="楷体_GB2312" panose="02010609030101010101" pitchFamily="49" charset="-122"/>
              </a:rPr>
              <a:t>Three South Koreans were also on the plane along</a:t>
            </a:r>
            <a:endParaRPr lang="en-US" altLang="zh-CN" sz="2400" dirty="0">
              <a:latin typeface="Helvetica"/>
              <a:ea typeface="楷体_GB2312" panose="02010609030101010101" pitchFamily="49" charset="-122"/>
            </a:endParaRPr>
          </a:p>
        </p:txBody>
      </p:sp>
      <p:sp>
        <p:nvSpPr>
          <p:cNvPr id="25609" name="矩形 7"/>
          <p:cNvSpPr>
            <a:spLocks noChangeArrowheads="1"/>
          </p:cNvSpPr>
          <p:nvPr/>
        </p:nvSpPr>
        <p:spPr bwMode="auto">
          <a:xfrm>
            <a:off x="928688" y="1169988"/>
            <a:ext cx="7583487" cy="830262"/>
          </a:xfrm>
          <a:prstGeom prst="rect">
            <a:avLst/>
          </a:prstGeom>
          <a:noFill/>
          <a:ln w="9525">
            <a:noFill/>
            <a:miter lim="800000"/>
          </a:ln>
        </p:spPr>
        <p:txBody>
          <a:bodyPr>
            <a:spAutoFit/>
          </a:bodyPr>
          <a:lstStyle/>
          <a:p>
            <a:pPr algn="just" eaLnBrk="0" hangingPunct="0"/>
            <a:r>
              <a:rPr lang="en-US" altLang="zh-CN" sz="2400" b="1">
                <a:latin typeface="Helvetica" pitchFamily="2" charset="0"/>
                <a:ea typeface="Helvetica Neue"/>
                <a:cs typeface="Helvetica Neue"/>
              </a:rPr>
              <a:t>Listen to a short passage concerning aircraft accidents and fill in the missing information.</a:t>
            </a:r>
            <a:endParaRPr lang="en-US" altLang="zh-CN" sz="2400" b="1">
              <a:latin typeface="Helvetica" pitchFamily="2" charset="0"/>
              <a:ea typeface="Helvetica Neue"/>
              <a:cs typeface="Helvetica Neue"/>
            </a:endParaRPr>
          </a:p>
        </p:txBody>
      </p:sp>
      <p:sp>
        <p:nvSpPr>
          <p:cNvPr id="9" name="Text Box 41"/>
          <p:cNvSpPr txBox="1">
            <a:spLocks noChangeArrowheads="1"/>
          </p:cNvSpPr>
          <p:nvPr/>
        </p:nvSpPr>
        <p:spPr bwMode="auto">
          <a:xfrm>
            <a:off x="4381500" y="3714750"/>
            <a:ext cx="2047875" cy="368300"/>
          </a:xfrm>
          <a:prstGeom prst="rect">
            <a:avLst/>
          </a:prstGeom>
          <a:noFill/>
          <a:ln w="9525" algn="ctr">
            <a:noFill/>
            <a:miter lim="800000"/>
          </a:ln>
        </p:spPr>
        <p:txBody>
          <a:bodyPr lIns="0" tIns="0" rIns="0" bIns="0">
            <a:spAutoFit/>
          </a:bodyPr>
          <a:lstStyle/>
          <a:p>
            <a:pPr algn="ctr">
              <a:spcBef>
                <a:spcPct val="50000"/>
              </a:spcBef>
            </a:pPr>
            <a:r>
              <a:rPr lang="en-US" altLang="zh-CN" sz="2400" b="1">
                <a:solidFill>
                  <a:srgbClr val="0070C0"/>
                </a:solidFill>
                <a:latin typeface="Helvetica" pitchFamily="2" charset="0"/>
                <a:ea typeface="Helvetica Neue"/>
                <a:cs typeface="Helvetica Neue"/>
              </a:rPr>
              <a:t>disappeared</a:t>
            </a:r>
            <a:r>
              <a:rPr lang="en-US" altLang="zh-CN" sz="2400">
                <a:latin typeface="Helvetica" pitchFamily="2" charset="0"/>
                <a:ea typeface="楷体_GB2312" panose="02010609030101010101" pitchFamily="49" charset="-122"/>
              </a:rPr>
              <a:t> </a:t>
            </a:r>
            <a:r>
              <a:rPr lang="en-US" altLang="zh-CN" sz="2400" b="1">
                <a:solidFill>
                  <a:srgbClr val="0070C0"/>
                </a:solidFill>
                <a:latin typeface="Helvetica" pitchFamily="2" charset="0"/>
                <a:ea typeface="Helvetica Neue"/>
                <a:cs typeface="Helvetica Neue"/>
              </a:rPr>
              <a:t> </a:t>
            </a:r>
            <a:endParaRPr lang="en-US" altLang="zh-CN" sz="2400" b="1">
              <a:solidFill>
                <a:srgbClr val="0070C0"/>
              </a:solidFill>
              <a:latin typeface="Helvetica" pitchFamily="2" charset="0"/>
              <a:ea typeface="Helvetica Neue"/>
              <a:cs typeface="Helvetica Neue"/>
            </a:endParaRPr>
          </a:p>
        </p:txBody>
      </p:sp>
      <p:sp>
        <p:nvSpPr>
          <p:cNvPr id="16" name="右箭头 15">
            <a:hlinkClick r:id="" action="ppaction://hlinkshowjump?jump=nextslide"/>
          </p:cNvPr>
          <p:cNvSpPr/>
          <p:nvPr/>
        </p:nvSpPr>
        <p:spPr>
          <a:xfrm>
            <a:off x="6084168" y="5924200"/>
            <a:ext cx="1800200" cy="648072"/>
          </a:xfrm>
          <a:prstGeom prst="rightArrow">
            <a:avLst/>
          </a:prstGeom>
          <a:solidFill>
            <a:schemeClr val="bg1"/>
          </a:solid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altLang="zh-CN" sz="1600" dirty="0">
                <a:ln>
                  <a:solidFill>
                    <a:schemeClr val="tx1"/>
                  </a:solidFill>
                </a:ln>
                <a:solidFill>
                  <a:schemeClr val="tx1"/>
                </a:solidFill>
              </a:rPr>
              <a:t>To be continued</a:t>
            </a:r>
            <a:endParaRPr lang="zh-CN" altLang="en-US" sz="1600" dirty="0">
              <a:ln>
                <a:solidFill>
                  <a:schemeClr val="tx1"/>
                </a:solidFill>
              </a:ln>
              <a:solidFill>
                <a:schemeClr val="tx1"/>
              </a:solidFill>
            </a:endParaRPr>
          </a:p>
        </p:txBody>
      </p:sp>
      <p:pic>
        <p:nvPicPr>
          <p:cNvPr id="25612" name="Picture 2" descr="H:\2015年修改\图片8.jpg"/>
          <p:cNvPicPr>
            <a:picLocks noChangeAspect="1" noChangeArrowheads="1"/>
          </p:cNvPicPr>
          <p:nvPr/>
        </p:nvPicPr>
        <p:blipFill>
          <a:blip r:embed="rId2"/>
          <a:srcRect/>
          <a:stretch>
            <a:fillRect/>
          </a:stretch>
        </p:blipFill>
        <p:spPr bwMode="auto">
          <a:xfrm>
            <a:off x="0" y="0"/>
            <a:ext cx="8802688" cy="1195388"/>
          </a:xfrm>
          <a:prstGeom prst="rect">
            <a:avLst/>
          </a:prstGeom>
          <a:noFill/>
          <a:ln w="9525">
            <a:noFill/>
            <a:miter lim="800000"/>
            <a:headEnd/>
            <a:tailEnd/>
          </a:ln>
        </p:spPr>
      </p:pic>
      <p:sp>
        <p:nvSpPr>
          <p:cNvPr id="13" name="Text Box 41"/>
          <p:cNvSpPr txBox="1">
            <a:spLocks noChangeArrowheads="1"/>
          </p:cNvSpPr>
          <p:nvPr/>
        </p:nvSpPr>
        <p:spPr bwMode="auto">
          <a:xfrm>
            <a:off x="958850" y="5203825"/>
            <a:ext cx="2327275" cy="368300"/>
          </a:xfrm>
          <a:prstGeom prst="rect">
            <a:avLst/>
          </a:prstGeom>
          <a:noFill/>
          <a:ln w="9525" algn="ctr">
            <a:noFill/>
            <a:miter lim="800000"/>
          </a:ln>
        </p:spPr>
        <p:txBody>
          <a:bodyPr lIns="0" tIns="0" rIns="0" bIns="0">
            <a:spAutoFit/>
          </a:bodyPr>
          <a:lstStyle/>
          <a:p>
            <a:pPr algn="ctr">
              <a:spcBef>
                <a:spcPct val="50000"/>
              </a:spcBef>
            </a:pPr>
            <a:r>
              <a:rPr lang="en-US" altLang="zh-CN" sz="2400" b="1">
                <a:solidFill>
                  <a:srgbClr val="0070C0"/>
                </a:solidFill>
                <a:latin typeface="Helvetica" pitchFamily="2" charset="0"/>
                <a:ea typeface="Helvetica Neue"/>
                <a:cs typeface="Helvetica Neue"/>
              </a:rPr>
              <a:t>crewmembers</a:t>
            </a:r>
            <a:r>
              <a:rPr lang="en-US" altLang="zh-CN" sz="2400">
                <a:latin typeface="Helvetica" pitchFamily="2" charset="0"/>
                <a:ea typeface="楷体_GB2312" panose="02010609030101010101" pitchFamily="49" charset="-122"/>
              </a:rPr>
              <a:t>  </a:t>
            </a:r>
            <a:r>
              <a:rPr lang="en-US" altLang="zh-CN" sz="2400" b="1">
                <a:solidFill>
                  <a:srgbClr val="0070C0"/>
                </a:solidFill>
                <a:latin typeface="Helvetica" pitchFamily="2" charset="0"/>
                <a:ea typeface="Helvetica Neue"/>
                <a:cs typeface="Helvetica Neue"/>
              </a:rPr>
              <a:t> </a:t>
            </a:r>
            <a:endParaRPr lang="en-US" altLang="zh-CN" sz="2400" b="1">
              <a:solidFill>
                <a:srgbClr val="0070C0"/>
              </a:solidFill>
              <a:latin typeface="Helvetica" pitchFamily="2" charset="0"/>
              <a:ea typeface="Helvetica Neue"/>
              <a:cs typeface="Helvetica Neue"/>
            </a:endParaRPr>
          </a:p>
        </p:txBody>
      </p:sp>
      <p:pic>
        <p:nvPicPr>
          <p:cNvPr id="12" name="C1.mp3">
            <a:hlinkClick r:id="" action="ppaction://media"/>
          </p:cNvPr>
          <p:cNvPicPr>
            <a:picLocks noRot="1" noChangeAspect="1"/>
          </p:cNvPicPr>
          <p:nvPr>
            <a:audioFile r:link="rId3"/>
            <p:extLst>
              <p:ext uri="{DAA4B4D4-6D71-4841-9C94-3DE7FCFB9230}">
                <p14:media xmlns:p14="http://schemas.microsoft.com/office/powerpoint/2010/main" r:link="rId4"/>
              </p:ext>
            </p:extLst>
          </p:nvPr>
        </p:nvPicPr>
        <p:blipFill>
          <a:blip r:embed="rId5"/>
          <a:srcRect/>
          <a:stretch>
            <a:fillRect/>
          </a:stretch>
        </p:blipFill>
        <p:spPr bwMode="auto">
          <a:xfrm>
            <a:off x="649288" y="2401888"/>
            <a:ext cx="482600" cy="4826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1000"/>
                                        <p:tgtEl>
                                          <p:spTgt spid="17"/>
                                        </p:tgtEl>
                                      </p:cBhvr>
                                    </p:animEffect>
                                    <p:anim calcmode="lin" valueType="num">
                                      <p:cBhvr>
                                        <p:cTn id="13" dur="1000" fill="hold"/>
                                        <p:tgtEl>
                                          <p:spTgt spid="17"/>
                                        </p:tgtEl>
                                        <p:attrNameLst>
                                          <p:attrName>ppt_x</p:attrName>
                                        </p:attrNameLst>
                                      </p:cBhvr>
                                      <p:tavLst>
                                        <p:tav tm="0">
                                          <p:val>
                                            <p:strVal val="#ppt_x"/>
                                          </p:val>
                                        </p:tav>
                                        <p:tav tm="100000">
                                          <p:val>
                                            <p:strVal val="#ppt_x"/>
                                          </p:val>
                                        </p:tav>
                                      </p:tavLst>
                                    </p:anim>
                                    <p:anim calcmode="lin" valueType="num">
                                      <p:cBhvr>
                                        <p:cTn id="14"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499"/>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499"/>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27" restart="whenNotActive" fill="hold" evtFilter="cancelBubble" nodeType="interactiveSeq">
                <p:stCondLst>
                  <p:cond evt="onClick" delay="0">
                    <p:tgtEl>
                      <p:spTgt spid="12"/>
                    </p:tgtEl>
                  </p:cond>
                </p:stCondLst>
                <p:endSync evt="end" delay="0">
                  <p:rtn val="all"/>
                </p:endSync>
                <p:childTnLst>
                  <p:par>
                    <p:cTn id="28" fill="hold">
                      <p:stCondLst>
                        <p:cond delay="0"/>
                      </p:stCondLst>
                      <p:childTnLst>
                        <p:par>
                          <p:cTn id="29" fill="hold">
                            <p:stCondLst>
                              <p:cond delay="0"/>
                            </p:stCondLst>
                            <p:childTnLst>
                              <p:par>
                                <p:cTn id="30" presetID="1" presetClass="mediacall" presetSubtype="0" fill="hold" nodeType="clickEffect">
                                  <p:stCondLst>
                                    <p:cond delay="0"/>
                                  </p:stCondLst>
                                  <p:childTnLst>
                                    <p:cmd type="call" cmd="playFrom(0.0)">
                                      <p:cBhvr>
                                        <p:cTn id="31" dur="42611" fill="hold"/>
                                        <p:tgtEl>
                                          <p:spTgt spid="12"/>
                                        </p:tgtEl>
                                      </p:cBhvr>
                                    </p:cmd>
                                  </p:childTnLst>
                                </p:cTn>
                              </p:par>
                            </p:childTnLst>
                          </p:cTn>
                        </p:par>
                      </p:childTnLst>
                    </p:cTn>
                  </p:par>
                </p:childTnLst>
              </p:cTn>
              <p:nextCondLst>
                <p:cond evt="onClick" delay="0">
                  <p:tgtEl>
                    <p:spTgt spid="12"/>
                  </p:tgtEl>
                </p:cond>
              </p:nextCondLst>
            </p:seq>
            <p:audio>
              <p:cMediaNode>
                <p:cTn id="32" fill="hold" display="0">
                  <p:stCondLst>
                    <p:cond delay="indefinite"/>
                  </p:stCondLst>
                  <p:endCondLst>
                    <p:cond evt="onNext" delay="0">
                      <p:tgtEl>
                        <p:sldTgt/>
                      </p:tgtEl>
                    </p:cond>
                    <p:cond evt="onPrev" delay="0">
                      <p:tgtEl>
                        <p:sldTgt/>
                      </p:tgtEl>
                    </p:cond>
                    <p:cond evt="onStopAudio" delay="0">
                      <p:tgtEl>
                        <p:sldTgt/>
                      </p:tgtEl>
                    </p:cond>
                  </p:endCondLst>
                </p:cTn>
                <p:tgtEl>
                  <p:spTgt spid="12"/>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5"/>
          <p:cNvPicPr>
            <a:picLocks noChangeAspect="1" noChangeArrowheads="1"/>
          </p:cNvPicPr>
          <p:nvPr/>
        </p:nvPicPr>
        <p:blipFill>
          <a:blip r:embed="rId1"/>
          <a:srcRect l="4895" r="5595" b="3947"/>
          <a:stretch>
            <a:fillRect/>
          </a:stretch>
        </p:blipFill>
        <p:spPr bwMode="auto">
          <a:xfrm>
            <a:off x="0" y="1714500"/>
            <a:ext cx="9144000" cy="5214938"/>
          </a:xfrm>
          <a:prstGeom prst="rect">
            <a:avLst/>
          </a:prstGeom>
          <a:noFill/>
          <a:ln w="9525">
            <a:noFill/>
            <a:miter lim="800000"/>
            <a:headEnd/>
            <a:tailEnd/>
          </a:ln>
        </p:spPr>
      </p:pic>
      <p:sp>
        <p:nvSpPr>
          <p:cNvPr id="11" name="Rectangle 10"/>
          <p:cNvSpPr/>
          <p:nvPr/>
        </p:nvSpPr>
        <p:spPr>
          <a:xfrm>
            <a:off x="767290" y="1928802"/>
            <a:ext cx="7448048" cy="4000217"/>
          </a:xfrm>
          <a:prstGeom prst="rect">
            <a:avLst/>
          </a:prstGeom>
          <a:noFill/>
          <a:ln w="38100" cmpd="sng">
            <a:noFill/>
          </a:ln>
          <a:effectLst>
            <a:glow rad="139700">
              <a:schemeClr val="accent3">
                <a:satMod val="175000"/>
                <a:alpha val="40000"/>
              </a:schemeClr>
            </a:glow>
            <a:outerShdw blurRad="40000" dist="23000" dir="5400000" sx="0" sy="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anchor="ctr"/>
          <a:lstStyle/>
          <a:p>
            <a:pPr fontAlgn="auto">
              <a:lnSpc>
                <a:spcPct val="120000"/>
              </a:lnSpc>
              <a:spcBef>
                <a:spcPts val="0"/>
              </a:spcBef>
              <a:spcAft>
                <a:spcPts val="0"/>
              </a:spcAft>
              <a:defRPr/>
            </a:pPr>
            <a:endParaRPr lang="zh-CN" altLang="en-US" dirty="0"/>
          </a:p>
        </p:txBody>
      </p:sp>
      <p:sp>
        <p:nvSpPr>
          <p:cNvPr id="17" name="TextBox 16"/>
          <p:cNvSpPr txBox="1"/>
          <p:nvPr/>
        </p:nvSpPr>
        <p:spPr>
          <a:xfrm>
            <a:off x="928688" y="2220481"/>
            <a:ext cx="6772071" cy="4708981"/>
          </a:xfrm>
          <a:prstGeom prst="rect">
            <a:avLst/>
          </a:prstGeom>
          <a:noFill/>
          <a:effectLst>
            <a:glow rad="139700">
              <a:schemeClr val="accent3">
                <a:satMod val="175000"/>
                <a:alpha val="40000"/>
              </a:schemeClr>
            </a:glow>
          </a:effectLst>
        </p:spPr>
        <p:txBody>
          <a:bodyPr>
            <a:spAutoFit/>
          </a:bodyPr>
          <a:lstStyle/>
          <a:p>
            <a:pPr algn="just">
              <a:defRPr/>
            </a:pPr>
            <a:r>
              <a:rPr lang="en-US" altLang="zh-CN" sz="2300" dirty="0"/>
              <a:t>with a passenger each from Britain, France, Malaysia and Singapore. </a:t>
            </a:r>
            <a:r>
              <a:rPr lang="en-US" altLang="zh-CN" sz="2300" dirty="0" err="1"/>
              <a:t>AirAsia</a:t>
            </a:r>
            <a:r>
              <a:rPr lang="en-US" altLang="zh-CN" sz="2300" dirty="0"/>
              <a:t> is a ________ airline with links to </a:t>
            </a:r>
            <a:r>
              <a:rPr lang="en-US" altLang="zh-CN" sz="2300" dirty="0" err="1"/>
              <a:t>AirAsia</a:t>
            </a:r>
            <a:r>
              <a:rPr lang="en-US" altLang="zh-CN" sz="2300" dirty="0"/>
              <a:t> Malaysia. Malaysian ________________has had a difficult 2014.</a:t>
            </a:r>
            <a:endParaRPr lang="zh-CN" altLang="zh-CN" sz="2300" dirty="0"/>
          </a:p>
          <a:p>
            <a:pPr algn="just">
              <a:defRPr/>
            </a:pPr>
            <a:r>
              <a:rPr lang="en-US" altLang="zh-CN" sz="2300" dirty="0"/>
              <a:t>    In March, the national ________, Malaysia Airlines, had a plane disappear over the Indian Ocean. That plane was carrying 239 passengers and crew from Kuala Lumpur to Beijing, China. _____________ have found no sign of the plane or the people it carried. The plane's disappearance _________ the world.</a:t>
            </a:r>
            <a:endParaRPr lang="zh-CN" altLang="zh-CN" sz="2300" dirty="0"/>
          </a:p>
          <a:p>
            <a:pPr>
              <a:defRPr/>
            </a:pPr>
            <a:r>
              <a:rPr lang="en-US" altLang="zh-CN" sz="2400" dirty="0"/>
              <a:t>  </a:t>
            </a:r>
            <a:endParaRPr lang="en-US" altLang="zh-CN" sz="2400" dirty="0">
              <a:latin typeface="Helvetica"/>
              <a:ea typeface="楷体_GB2312" panose="02010609030101010101" pitchFamily="49" charset="-122"/>
            </a:endParaRPr>
          </a:p>
        </p:txBody>
      </p:sp>
      <p:sp>
        <p:nvSpPr>
          <p:cNvPr id="26633" name="矩形 7"/>
          <p:cNvSpPr>
            <a:spLocks noChangeArrowheads="1"/>
          </p:cNvSpPr>
          <p:nvPr/>
        </p:nvSpPr>
        <p:spPr bwMode="auto">
          <a:xfrm>
            <a:off x="428625" y="1071563"/>
            <a:ext cx="7367588" cy="830262"/>
          </a:xfrm>
          <a:prstGeom prst="rect">
            <a:avLst/>
          </a:prstGeom>
          <a:noFill/>
          <a:ln w="9525">
            <a:noFill/>
            <a:miter lim="800000"/>
          </a:ln>
        </p:spPr>
        <p:txBody>
          <a:bodyPr>
            <a:spAutoFit/>
          </a:bodyPr>
          <a:lstStyle/>
          <a:p>
            <a:pPr algn="just" eaLnBrk="0" hangingPunct="0"/>
            <a:r>
              <a:rPr lang="en-US" altLang="zh-CN" sz="2400" b="1">
                <a:latin typeface="Helvetica" pitchFamily="2" charset="0"/>
                <a:ea typeface="Helvetica Neue"/>
                <a:cs typeface="Helvetica Neue"/>
              </a:rPr>
              <a:t>Listen to a short passage concerning aircraft accidents and fill in the missing information.</a:t>
            </a:r>
            <a:endParaRPr lang="en-US" altLang="zh-CN" sz="2400" b="1">
              <a:latin typeface="Helvetica" pitchFamily="2" charset="0"/>
              <a:ea typeface="Helvetica Neue"/>
              <a:cs typeface="Helvetica Neue"/>
            </a:endParaRPr>
          </a:p>
        </p:txBody>
      </p:sp>
      <p:sp>
        <p:nvSpPr>
          <p:cNvPr id="9" name="Text Box 41"/>
          <p:cNvSpPr txBox="1">
            <a:spLocks noChangeArrowheads="1"/>
          </p:cNvSpPr>
          <p:nvPr/>
        </p:nvSpPr>
        <p:spPr bwMode="auto">
          <a:xfrm>
            <a:off x="928688" y="2987675"/>
            <a:ext cx="2047875" cy="369888"/>
          </a:xfrm>
          <a:prstGeom prst="rect">
            <a:avLst/>
          </a:prstGeom>
          <a:noFill/>
          <a:ln w="9525" algn="ctr">
            <a:noFill/>
            <a:miter lim="800000"/>
          </a:ln>
        </p:spPr>
        <p:txBody>
          <a:bodyPr lIns="0" tIns="0" rIns="0" bIns="0">
            <a:spAutoFit/>
          </a:bodyPr>
          <a:lstStyle/>
          <a:p>
            <a:pPr algn="ctr">
              <a:spcBef>
                <a:spcPct val="50000"/>
              </a:spcBef>
            </a:pPr>
            <a:r>
              <a:rPr lang="en-US" altLang="zh-CN" sz="2400" b="1">
                <a:solidFill>
                  <a:srgbClr val="0070C0"/>
                </a:solidFill>
                <a:latin typeface="Helvetica" pitchFamily="2" charset="0"/>
                <a:ea typeface="Helvetica Neue"/>
                <a:cs typeface="Helvetica Neue"/>
              </a:rPr>
              <a:t>budget </a:t>
            </a:r>
            <a:endParaRPr lang="en-US" altLang="zh-CN" sz="2400" b="1">
              <a:solidFill>
                <a:srgbClr val="0070C0"/>
              </a:solidFill>
              <a:latin typeface="Helvetica" pitchFamily="2" charset="0"/>
              <a:ea typeface="Helvetica Neue"/>
              <a:cs typeface="Helvetica Neue"/>
            </a:endParaRPr>
          </a:p>
        </p:txBody>
      </p:sp>
      <p:sp>
        <p:nvSpPr>
          <p:cNvPr id="16" name="右箭头 15">
            <a:hlinkClick r:id="" action="ppaction://hlinkshowjump?jump=nextslide"/>
          </p:cNvPr>
          <p:cNvSpPr/>
          <p:nvPr/>
        </p:nvSpPr>
        <p:spPr>
          <a:xfrm>
            <a:off x="6072198" y="6067076"/>
            <a:ext cx="1800200" cy="648072"/>
          </a:xfrm>
          <a:prstGeom prst="rightArrow">
            <a:avLst/>
          </a:prstGeom>
          <a:solidFill>
            <a:schemeClr val="bg1"/>
          </a:solid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altLang="zh-CN" sz="1600" dirty="0">
                <a:ln>
                  <a:solidFill>
                    <a:schemeClr val="tx1"/>
                  </a:solidFill>
                </a:ln>
                <a:solidFill>
                  <a:schemeClr val="tx1"/>
                </a:solidFill>
              </a:rPr>
              <a:t>To be continued</a:t>
            </a:r>
            <a:endParaRPr lang="zh-CN" altLang="en-US" sz="1600" dirty="0">
              <a:ln>
                <a:solidFill>
                  <a:schemeClr val="tx1"/>
                </a:solidFill>
              </a:ln>
              <a:solidFill>
                <a:schemeClr val="tx1"/>
              </a:solidFill>
            </a:endParaRPr>
          </a:p>
        </p:txBody>
      </p:sp>
      <p:pic>
        <p:nvPicPr>
          <p:cNvPr id="26636" name="Picture 2" descr="H:\2015年修改\图片8.jpg"/>
          <p:cNvPicPr>
            <a:picLocks noChangeAspect="1" noChangeArrowheads="1"/>
          </p:cNvPicPr>
          <p:nvPr/>
        </p:nvPicPr>
        <p:blipFill>
          <a:blip r:embed="rId2"/>
          <a:srcRect/>
          <a:stretch>
            <a:fillRect/>
          </a:stretch>
        </p:blipFill>
        <p:spPr bwMode="auto">
          <a:xfrm>
            <a:off x="0" y="0"/>
            <a:ext cx="8802688" cy="1195388"/>
          </a:xfrm>
          <a:prstGeom prst="rect">
            <a:avLst/>
          </a:prstGeom>
          <a:noFill/>
          <a:ln w="9525">
            <a:noFill/>
            <a:miter lim="800000"/>
            <a:headEnd/>
            <a:tailEnd/>
          </a:ln>
        </p:spPr>
      </p:pic>
      <p:sp>
        <p:nvSpPr>
          <p:cNvPr id="13" name="Text Box 41"/>
          <p:cNvSpPr txBox="1">
            <a:spLocks noChangeArrowheads="1"/>
          </p:cNvSpPr>
          <p:nvPr/>
        </p:nvSpPr>
        <p:spPr bwMode="auto">
          <a:xfrm>
            <a:off x="2189163" y="3286125"/>
            <a:ext cx="3168650" cy="369888"/>
          </a:xfrm>
          <a:prstGeom prst="rect">
            <a:avLst/>
          </a:prstGeom>
          <a:noFill/>
          <a:ln w="9525" algn="ctr">
            <a:noFill/>
            <a:miter lim="800000"/>
          </a:ln>
        </p:spPr>
        <p:txBody>
          <a:bodyPr lIns="0" tIns="0" rIns="0" bIns="0">
            <a:spAutoFit/>
          </a:bodyPr>
          <a:lstStyle/>
          <a:p>
            <a:pPr algn="ctr">
              <a:spcBef>
                <a:spcPct val="50000"/>
              </a:spcBef>
            </a:pPr>
            <a:r>
              <a:rPr lang="en-US" altLang="zh-CN" sz="2400" b="1">
                <a:solidFill>
                  <a:srgbClr val="0070C0"/>
                </a:solidFill>
                <a:latin typeface="Helvetica" pitchFamily="2" charset="0"/>
                <a:ea typeface="Helvetica Neue"/>
                <a:cs typeface="Helvetica Neue"/>
              </a:rPr>
              <a:t>air transportation </a:t>
            </a:r>
            <a:r>
              <a:rPr lang="en-US" altLang="zh-CN" sz="2400">
                <a:latin typeface="Helvetica" pitchFamily="2" charset="0"/>
                <a:ea typeface="楷体_GB2312" panose="02010609030101010101" pitchFamily="49" charset="-122"/>
              </a:rPr>
              <a:t>  </a:t>
            </a:r>
            <a:r>
              <a:rPr lang="en-US" altLang="zh-CN" sz="2400" b="1">
                <a:solidFill>
                  <a:srgbClr val="0070C0"/>
                </a:solidFill>
                <a:latin typeface="Helvetica" pitchFamily="2" charset="0"/>
                <a:ea typeface="Helvetica Neue"/>
                <a:cs typeface="Helvetica Neue"/>
              </a:rPr>
              <a:t> </a:t>
            </a:r>
            <a:endParaRPr lang="en-US" altLang="zh-CN" sz="2400" b="1">
              <a:solidFill>
                <a:srgbClr val="0070C0"/>
              </a:solidFill>
              <a:latin typeface="Helvetica" pitchFamily="2" charset="0"/>
              <a:ea typeface="Helvetica Neue"/>
              <a:cs typeface="Helvetica Neue"/>
            </a:endParaRPr>
          </a:p>
        </p:txBody>
      </p:sp>
      <p:sp>
        <p:nvSpPr>
          <p:cNvPr id="12" name="Text Box 41"/>
          <p:cNvSpPr txBox="1">
            <a:spLocks noChangeArrowheads="1"/>
          </p:cNvSpPr>
          <p:nvPr/>
        </p:nvSpPr>
        <p:spPr bwMode="auto">
          <a:xfrm>
            <a:off x="4500563" y="4059238"/>
            <a:ext cx="2047875" cy="369887"/>
          </a:xfrm>
          <a:prstGeom prst="rect">
            <a:avLst/>
          </a:prstGeom>
          <a:noFill/>
          <a:ln w="9525" algn="ctr">
            <a:noFill/>
            <a:miter lim="800000"/>
          </a:ln>
        </p:spPr>
        <p:txBody>
          <a:bodyPr lIns="0" tIns="0" rIns="0" bIns="0">
            <a:spAutoFit/>
          </a:bodyPr>
          <a:lstStyle/>
          <a:p>
            <a:pPr algn="ctr">
              <a:spcBef>
                <a:spcPct val="50000"/>
              </a:spcBef>
            </a:pPr>
            <a:r>
              <a:rPr lang="en-US" altLang="zh-CN" sz="2400" b="1">
                <a:solidFill>
                  <a:srgbClr val="0070C0"/>
                </a:solidFill>
                <a:latin typeface="Helvetica" pitchFamily="2" charset="0"/>
                <a:ea typeface="Helvetica Neue"/>
                <a:cs typeface="Helvetica Neue"/>
              </a:rPr>
              <a:t>carrier  </a:t>
            </a:r>
            <a:endParaRPr lang="en-US" altLang="zh-CN" sz="2400" b="1">
              <a:solidFill>
                <a:srgbClr val="0070C0"/>
              </a:solidFill>
              <a:latin typeface="Helvetica" pitchFamily="2" charset="0"/>
              <a:ea typeface="Helvetica Neue"/>
              <a:cs typeface="Helvetica Neue"/>
            </a:endParaRPr>
          </a:p>
        </p:txBody>
      </p:sp>
      <p:sp>
        <p:nvSpPr>
          <p:cNvPr id="14" name="Text Box 41"/>
          <p:cNvSpPr txBox="1">
            <a:spLocks noChangeArrowheads="1"/>
          </p:cNvSpPr>
          <p:nvPr/>
        </p:nvSpPr>
        <p:spPr bwMode="auto">
          <a:xfrm>
            <a:off x="1000125" y="5418138"/>
            <a:ext cx="2047875" cy="368300"/>
          </a:xfrm>
          <a:prstGeom prst="rect">
            <a:avLst/>
          </a:prstGeom>
          <a:noFill/>
          <a:ln w="9525" algn="ctr">
            <a:noFill/>
            <a:miter lim="800000"/>
          </a:ln>
        </p:spPr>
        <p:txBody>
          <a:bodyPr lIns="0" tIns="0" rIns="0" bIns="0">
            <a:spAutoFit/>
          </a:bodyPr>
          <a:lstStyle/>
          <a:p>
            <a:pPr algn="ctr">
              <a:spcBef>
                <a:spcPct val="50000"/>
              </a:spcBef>
            </a:pPr>
            <a:r>
              <a:rPr lang="en-US" altLang="zh-CN" sz="2400" b="1">
                <a:solidFill>
                  <a:srgbClr val="0070C0"/>
                </a:solidFill>
                <a:latin typeface="Helvetica" pitchFamily="2" charset="0"/>
                <a:ea typeface="Helvetica Neue"/>
                <a:cs typeface="Helvetica Neue"/>
              </a:rPr>
              <a:t>Investigators</a:t>
            </a:r>
            <a:r>
              <a:rPr lang="en-US" altLang="zh-CN" sz="2400"/>
              <a:t> </a:t>
            </a:r>
            <a:r>
              <a:rPr lang="en-US" altLang="zh-CN" sz="2400" b="1">
                <a:solidFill>
                  <a:srgbClr val="0070C0"/>
                </a:solidFill>
                <a:latin typeface="Helvetica" pitchFamily="2" charset="0"/>
                <a:ea typeface="Helvetica Neue"/>
                <a:cs typeface="Helvetica Neue"/>
              </a:rPr>
              <a:t> </a:t>
            </a:r>
            <a:endParaRPr lang="en-US" altLang="zh-CN" sz="2400" b="1">
              <a:solidFill>
                <a:srgbClr val="0070C0"/>
              </a:solidFill>
              <a:latin typeface="Helvetica" pitchFamily="2" charset="0"/>
              <a:ea typeface="Helvetica Neue"/>
              <a:cs typeface="Helvetica Neue"/>
            </a:endParaRPr>
          </a:p>
        </p:txBody>
      </p:sp>
      <p:sp>
        <p:nvSpPr>
          <p:cNvPr id="15" name="Text Box 41"/>
          <p:cNvSpPr txBox="1">
            <a:spLocks noChangeArrowheads="1"/>
          </p:cNvSpPr>
          <p:nvPr/>
        </p:nvSpPr>
        <p:spPr bwMode="auto">
          <a:xfrm>
            <a:off x="642938" y="6130925"/>
            <a:ext cx="2047875" cy="369888"/>
          </a:xfrm>
          <a:prstGeom prst="rect">
            <a:avLst/>
          </a:prstGeom>
          <a:noFill/>
          <a:ln w="9525" algn="ctr">
            <a:noFill/>
            <a:miter lim="800000"/>
          </a:ln>
        </p:spPr>
        <p:txBody>
          <a:bodyPr lIns="0" tIns="0" rIns="0" bIns="0">
            <a:spAutoFit/>
          </a:bodyPr>
          <a:lstStyle/>
          <a:p>
            <a:pPr algn="ctr">
              <a:spcBef>
                <a:spcPct val="50000"/>
              </a:spcBef>
            </a:pPr>
            <a:r>
              <a:rPr lang="en-US" altLang="zh-CN" sz="2400" b="1">
                <a:solidFill>
                  <a:srgbClr val="0070C0"/>
                </a:solidFill>
                <a:latin typeface="Helvetica" pitchFamily="2" charset="0"/>
                <a:ea typeface="Helvetica Neue"/>
                <a:cs typeface="Helvetica Neue"/>
              </a:rPr>
              <a:t>shocked</a:t>
            </a:r>
            <a:r>
              <a:rPr lang="en-US" altLang="zh-CN" sz="2400"/>
              <a:t>  </a:t>
            </a:r>
            <a:r>
              <a:rPr lang="en-US" altLang="zh-CN" sz="2400" b="1">
                <a:solidFill>
                  <a:srgbClr val="0070C0"/>
                </a:solidFill>
                <a:latin typeface="Helvetica" pitchFamily="2" charset="0"/>
                <a:ea typeface="Helvetica Neue"/>
                <a:cs typeface="Helvetica Neue"/>
              </a:rPr>
              <a:t> </a:t>
            </a:r>
            <a:endParaRPr lang="en-US" altLang="zh-CN" sz="2400" b="1">
              <a:solidFill>
                <a:srgbClr val="0070C0"/>
              </a:solidFill>
              <a:latin typeface="Helvetica" pitchFamily="2" charset="0"/>
              <a:ea typeface="Helvetica Neue"/>
              <a:cs typeface="Helvetica Neue"/>
            </a:endParaRPr>
          </a:p>
        </p:txBody>
      </p:sp>
      <p:pic>
        <p:nvPicPr>
          <p:cNvPr id="19" name="C2.mp3">
            <a:hlinkClick r:id="" action="ppaction://media"/>
          </p:cNvPr>
          <p:cNvPicPr>
            <a:picLocks noRot="1" noChangeAspect="1"/>
          </p:cNvPicPr>
          <p:nvPr>
            <a:audioFile r:link="rId3"/>
            <p:extLst>
              <p:ext uri="{DAA4B4D4-6D71-4841-9C94-3DE7FCFB9230}">
                <p14:media xmlns:p14="http://schemas.microsoft.com/office/powerpoint/2010/main" r:link="rId4"/>
              </p:ext>
            </p:extLst>
          </p:nvPr>
        </p:nvPicPr>
        <p:blipFill>
          <a:blip r:embed="rId5"/>
          <a:srcRect/>
          <a:stretch>
            <a:fillRect/>
          </a:stretch>
        </p:blipFill>
        <p:spPr bwMode="auto">
          <a:xfrm>
            <a:off x="468313" y="2222500"/>
            <a:ext cx="460375" cy="46037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1000"/>
                                        <p:tgtEl>
                                          <p:spTgt spid="17"/>
                                        </p:tgtEl>
                                      </p:cBhvr>
                                    </p:animEffect>
                                    <p:anim calcmode="lin" valueType="num">
                                      <p:cBhvr>
                                        <p:cTn id="13" dur="1000" fill="hold"/>
                                        <p:tgtEl>
                                          <p:spTgt spid="17"/>
                                        </p:tgtEl>
                                        <p:attrNameLst>
                                          <p:attrName>ppt_x</p:attrName>
                                        </p:attrNameLst>
                                      </p:cBhvr>
                                      <p:tavLst>
                                        <p:tav tm="0">
                                          <p:val>
                                            <p:strVal val="#ppt_x"/>
                                          </p:val>
                                        </p:tav>
                                        <p:tav tm="100000">
                                          <p:val>
                                            <p:strVal val="#ppt_x"/>
                                          </p:val>
                                        </p:tav>
                                      </p:tavLst>
                                    </p:anim>
                                    <p:anim calcmode="lin" valueType="num">
                                      <p:cBhvr>
                                        <p:cTn id="14"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499"/>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499"/>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499"/>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499"/>
                                          </p:stCondLst>
                                        </p:cTn>
                                        <p:tgtEl>
                                          <p:spTgt spid="1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499"/>
                                          </p:stCondLst>
                                        </p:cTn>
                                        <p:tgtEl>
                                          <p:spTgt spid="1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39" restart="whenNotActive" fill="hold" evtFilter="cancelBubble" nodeType="interactiveSeq">
                <p:stCondLst>
                  <p:cond evt="onClick" delay="0">
                    <p:tgtEl>
                      <p:spTgt spid="19"/>
                    </p:tgtEl>
                  </p:cond>
                </p:stCondLst>
                <p:endSync evt="end" delay="0">
                  <p:rtn val="all"/>
                </p:endSync>
                <p:childTnLst>
                  <p:par>
                    <p:cTn id="40" fill="hold">
                      <p:stCondLst>
                        <p:cond delay="0"/>
                      </p:stCondLst>
                      <p:childTnLst>
                        <p:par>
                          <p:cTn id="41" fill="hold">
                            <p:stCondLst>
                              <p:cond delay="0"/>
                            </p:stCondLst>
                            <p:childTnLst>
                              <p:par>
                                <p:cTn id="42" presetID="1" presetClass="mediacall" presetSubtype="0" fill="hold" nodeType="clickEffect">
                                  <p:stCondLst>
                                    <p:cond delay="0"/>
                                  </p:stCondLst>
                                  <p:childTnLst>
                                    <p:cmd type="call" cmd="playFrom(0.0)">
                                      <p:cBhvr>
                                        <p:cTn id="43" dur="51284" fill="hold"/>
                                        <p:tgtEl>
                                          <p:spTgt spid="19"/>
                                        </p:tgtEl>
                                      </p:cBhvr>
                                    </p:cmd>
                                  </p:childTnLst>
                                </p:cTn>
                              </p:par>
                            </p:childTnLst>
                          </p:cTn>
                        </p:par>
                      </p:childTnLst>
                    </p:cTn>
                  </p:par>
                </p:childTnLst>
              </p:cTn>
              <p:nextCondLst>
                <p:cond evt="onClick" delay="0">
                  <p:tgtEl>
                    <p:spTgt spid="19"/>
                  </p:tgtEl>
                </p:cond>
              </p:nextCondLst>
            </p:seq>
            <p:audio>
              <p:cMediaNode>
                <p:cTn id="44" fill="hold" display="0">
                  <p:stCondLst>
                    <p:cond delay="indefinite"/>
                  </p:stCondLst>
                  <p:endCondLst>
                    <p:cond evt="onNext" delay="0">
                      <p:tgtEl>
                        <p:sldTgt/>
                      </p:tgtEl>
                    </p:cond>
                    <p:cond evt="onPrev" delay="0">
                      <p:tgtEl>
                        <p:sldTgt/>
                      </p:tgtEl>
                    </p:cond>
                    <p:cond evt="onStopAudio" delay="0">
                      <p:tgtEl>
                        <p:sldTgt/>
                      </p:tgtEl>
                    </p:cond>
                  </p:endCondLst>
                </p:cTn>
                <p:tgtEl>
                  <p:spTgt spid="19"/>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5"/>
          <p:cNvPicPr>
            <a:picLocks noChangeAspect="1" noChangeArrowheads="1"/>
          </p:cNvPicPr>
          <p:nvPr/>
        </p:nvPicPr>
        <p:blipFill>
          <a:blip r:embed="rId1"/>
          <a:srcRect/>
          <a:stretch>
            <a:fillRect/>
          </a:stretch>
        </p:blipFill>
        <p:spPr bwMode="auto">
          <a:xfrm>
            <a:off x="71438" y="1827213"/>
            <a:ext cx="9072562" cy="5030787"/>
          </a:xfrm>
          <a:prstGeom prst="rect">
            <a:avLst/>
          </a:prstGeom>
          <a:noFill/>
          <a:ln w="9525">
            <a:noFill/>
            <a:miter lim="800000"/>
            <a:headEnd/>
            <a:tailEnd/>
          </a:ln>
        </p:spPr>
      </p:pic>
      <p:sp>
        <p:nvSpPr>
          <p:cNvPr id="11" name="Rectangle 10"/>
          <p:cNvSpPr/>
          <p:nvPr/>
        </p:nvSpPr>
        <p:spPr>
          <a:xfrm>
            <a:off x="767290" y="1928802"/>
            <a:ext cx="7448048" cy="4000217"/>
          </a:xfrm>
          <a:prstGeom prst="rect">
            <a:avLst/>
          </a:prstGeom>
          <a:noFill/>
          <a:ln w="38100" cmpd="sng">
            <a:noFill/>
          </a:ln>
          <a:effectLst>
            <a:glow rad="139700">
              <a:schemeClr val="accent3">
                <a:satMod val="175000"/>
                <a:alpha val="40000"/>
              </a:schemeClr>
            </a:glow>
            <a:outerShdw blurRad="40000" dist="23000" dir="5400000" sx="0" sy="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anchor="ctr"/>
          <a:lstStyle/>
          <a:p>
            <a:pPr fontAlgn="auto">
              <a:lnSpc>
                <a:spcPct val="120000"/>
              </a:lnSpc>
              <a:spcBef>
                <a:spcPts val="0"/>
              </a:spcBef>
              <a:spcAft>
                <a:spcPts val="0"/>
              </a:spcAft>
              <a:defRPr/>
            </a:pPr>
            <a:endParaRPr lang="zh-CN" altLang="en-US" dirty="0"/>
          </a:p>
        </p:txBody>
      </p:sp>
      <p:sp>
        <p:nvSpPr>
          <p:cNvPr id="17" name="TextBox 16"/>
          <p:cNvSpPr txBox="1"/>
          <p:nvPr/>
        </p:nvSpPr>
        <p:spPr>
          <a:xfrm>
            <a:off x="1034120" y="2500306"/>
            <a:ext cx="6252524" cy="3785652"/>
          </a:xfrm>
          <a:prstGeom prst="rect">
            <a:avLst/>
          </a:prstGeom>
          <a:noFill/>
          <a:effectLst>
            <a:glow rad="139700">
              <a:schemeClr val="accent3">
                <a:satMod val="175000"/>
                <a:alpha val="40000"/>
              </a:schemeClr>
            </a:glow>
          </a:effectLst>
        </p:spPr>
        <p:txBody>
          <a:bodyPr>
            <a:spAutoFit/>
          </a:bodyPr>
          <a:lstStyle/>
          <a:p>
            <a:pPr algn="just">
              <a:defRPr/>
            </a:pPr>
            <a:r>
              <a:rPr lang="en-US" altLang="zh-CN" sz="2400" dirty="0">
                <a:latin typeface="Helvetica"/>
                <a:ea typeface="楷体_GB2312" panose="02010609030101010101" pitchFamily="49" charset="-122"/>
              </a:rPr>
              <a:t>      Several months later, Malaysia Airlines _________ another disaster. Flight 17 went down in Ukraine on July 17 after an apparent _________ strike. It was traveling from Amsterdam, Holland to Kuala Lumpur, Malaysia at the time. All 298 people on the plane were killed in the _______. Many travelers feared flying Malaysian airlines after flights 370 and 17. Now, many travelers are concerned about Air Asia. </a:t>
            </a:r>
            <a:endParaRPr lang="en-US" altLang="zh-CN" sz="2400" dirty="0">
              <a:latin typeface="Helvetica"/>
              <a:ea typeface="楷体_GB2312" panose="02010609030101010101" pitchFamily="49" charset="-122"/>
            </a:endParaRPr>
          </a:p>
        </p:txBody>
      </p:sp>
      <p:sp>
        <p:nvSpPr>
          <p:cNvPr id="27657" name="矩形 7"/>
          <p:cNvSpPr>
            <a:spLocks noChangeArrowheads="1"/>
          </p:cNvSpPr>
          <p:nvPr/>
        </p:nvSpPr>
        <p:spPr bwMode="auto">
          <a:xfrm>
            <a:off x="1071563" y="1098550"/>
            <a:ext cx="7367587" cy="830263"/>
          </a:xfrm>
          <a:prstGeom prst="rect">
            <a:avLst/>
          </a:prstGeom>
          <a:noFill/>
          <a:ln w="9525">
            <a:noFill/>
            <a:miter lim="800000"/>
          </a:ln>
        </p:spPr>
        <p:txBody>
          <a:bodyPr>
            <a:spAutoFit/>
          </a:bodyPr>
          <a:lstStyle/>
          <a:p>
            <a:pPr algn="just" eaLnBrk="0" hangingPunct="0"/>
            <a:r>
              <a:rPr lang="en-US" altLang="zh-CN" sz="2400" b="1">
                <a:latin typeface="Helvetica" pitchFamily="2" charset="0"/>
                <a:ea typeface="Helvetica Neue"/>
                <a:cs typeface="Helvetica Neue"/>
              </a:rPr>
              <a:t>Listen to a short passage concerning aircraft accidents and fill in the missing information.</a:t>
            </a:r>
            <a:endParaRPr lang="en-US" altLang="zh-CN" sz="2400" b="1">
              <a:latin typeface="Helvetica" pitchFamily="2" charset="0"/>
              <a:ea typeface="Helvetica Neue"/>
              <a:cs typeface="Helvetica Neue"/>
            </a:endParaRPr>
          </a:p>
        </p:txBody>
      </p:sp>
      <p:sp>
        <p:nvSpPr>
          <p:cNvPr id="9" name="Text Box 41"/>
          <p:cNvSpPr txBox="1">
            <a:spLocks noChangeArrowheads="1"/>
          </p:cNvSpPr>
          <p:nvPr/>
        </p:nvSpPr>
        <p:spPr bwMode="auto">
          <a:xfrm>
            <a:off x="795338" y="2916238"/>
            <a:ext cx="2047875" cy="369887"/>
          </a:xfrm>
          <a:prstGeom prst="rect">
            <a:avLst/>
          </a:prstGeom>
          <a:noFill/>
          <a:ln w="9525" algn="ctr">
            <a:noFill/>
            <a:miter lim="800000"/>
          </a:ln>
        </p:spPr>
        <p:txBody>
          <a:bodyPr lIns="0" tIns="0" rIns="0" bIns="0">
            <a:spAutoFit/>
          </a:bodyPr>
          <a:lstStyle/>
          <a:p>
            <a:pPr algn="ctr">
              <a:spcBef>
                <a:spcPct val="50000"/>
              </a:spcBef>
            </a:pPr>
            <a:r>
              <a:rPr lang="en-US" altLang="zh-CN" sz="2400" b="1">
                <a:solidFill>
                  <a:srgbClr val="0070C0"/>
                </a:solidFill>
                <a:latin typeface="Helvetica" pitchFamily="2" charset="0"/>
                <a:ea typeface="Helvetica Neue"/>
                <a:cs typeface="Helvetica Neue"/>
              </a:rPr>
              <a:t>suffered </a:t>
            </a:r>
            <a:r>
              <a:rPr lang="en-US" altLang="zh-CN" sz="2400">
                <a:latin typeface="Helvetica" pitchFamily="2" charset="0"/>
                <a:ea typeface="楷体_GB2312" panose="02010609030101010101" pitchFamily="49" charset="-122"/>
              </a:rPr>
              <a:t> </a:t>
            </a:r>
            <a:r>
              <a:rPr lang="en-US" altLang="zh-CN" sz="2400" b="1">
                <a:solidFill>
                  <a:srgbClr val="0070C0"/>
                </a:solidFill>
                <a:latin typeface="Helvetica" pitchFamily="2" charset="0"/>
                <a:ea typeface="Helvetica Neue"/>
                <a:cs typeface="Helvetica Neue"/>
              </a:rPr>
              <a:t> </a:t>
            </a:r>
            <a:endParaRPr lang="en-US" altLang="zh-CN" sz="2400" b="1">
              <a:solidFill>
                <a:srgbClr val="0070C0"/>
              </a:solidFill>
              <a:latin typeface="Helvetica" pitchFamily="2" charset="0"/>
              <a:ea typeface="Helvetica Neue"/>
              <a:cs typeface="Helvetica Neue"/>
            </a:endParaRPr>
          </a:p>
        </p:txBody>
      </p:sp>
      <p:pic>
        <p:nvPicPr>
          <p:cNvPr id="27659" name="Picture 4">
            <a:hlinkClick r:id="rId2" action="ppaction://hlinksldjump"/>
          </p:cNvPr>
          <p:cNvPicPr>
            <a:picLocks noChangeAspect="1" noChangeArrowheads="1"/>
          </p:cNvPicPr>
          <p:nvPr/>
        </p:nvPicPr>
        <p:blipFill>
          <a:blip r:embed="rId3">
            <a:clrChange>
              <a:clrFrom>
                <a:srgbClr val="FDFEF6"/>
              </a:clrFrom>
              <a:clrTo>
                <a:srgbClr val="FDFEF6">
                  <a:alpha val="0"/>
                </a:srgbClr>
              </a:clrTo>
            </a:clrChange>
          </a:blip>
          <a:srcRect/>
          <a:stretch>
            <a:fillRect/>
          </a:stretch>
        </p:blipFill>
        <p:spPr bwMode="auto">
          <a:xfrm>
            <a:off x="8367713" y="6056313"/>
            <a:ext cx="434975" cy="458787"/>
          </a:xfrm>
          <a:prstGeom prst="rect">
            <a:avLst/>
          </a:prstGeom>
          <a:noFill/>
          <a:ln w="9525">
            <a:noFill/>
            <a:miter lim="800000"/>
            <a:headEnd/>
            <a:tailEnd/>
          </a:ln>
        </p:spPr>
      </p:pic>
      <p:pic>
        <p:nvPicPr>
          <p:cNvPr id="27660" name="Picture 2" descr="H:\2015年修改\图片8.jpg"/>
          <p:cNvPicPr>
            <a:picLocks noChangeAspect="1" noChangeArrowheads="1"/>
          </p:cNvPicPr>
          <p:nvPr/>
        </p:nvPicPr>
        <p:blipFill>
          <a:blip r:embed="rId4"/>
          <a:srcRect/>
          <a:stretch>
            <a:fillRect/>
          </a:stretch>
        </p:blipFill>
        <p:spPr bwMode="auto">
          <a:xfrm>
            <a:off x="0" y="0"/>
            <a:ext cx="8802688" cy="1195388"/>
          </a:xfrm>
          <a:prstGeom prst="rect">
            <a:avLst/>
          </a:prstGeom>
          <a:noFill/>
          <a:ln w="9525">
            <a:noFill/>
            <a:miter lim="800000"/>
            <a:headEnd/>
            <a:tailEnd/>
          </a:ln>
        </p:spPr>
      </p:pic>
      <p:sp>
        <p:nvSpPr>
          <p:cNvPr id="13" name="Text Box 41"/>
          <p:cNvSpPr txBox="1">
            <a:spLocks noChangeArrowheads="1"/>
          </p:cNvSpPr>
          <p:nvPr/>
        </p:nvSpPr>
        <p:spPr bwMode="auto">
          <a:xfrm>
            <a:off x="4284663" y="4773613"/>
            <a:ext cx="2327275" cy="369887"/>
          </a:xfrm>
          <a:prstGeom prst="rect">
            <a:avLst/>
          </a:prstGeom>
          <a:noFill/>
          <a:ln w="9525" algn="ctr">
            <a:noFill/>
            <a:miter lim="800000"/>
          </a:ln>
        </p:spPr>
        <p:txBody>
          <a:bodyPr lIns="0" tIns="0" rIns="0" bIns="0">
            <a:spAutoFit/>
          </a:bodyPr>
          <a:lstStyle/>
          <a:p>
            <a:pPr algn="ctr">
              <a:spcBef>
                <a:spcPct val="50000"/>
              </a:spcBef>
            </a:pPr>
            <a:r>
              <a:rPr lang="en-US" altLang="zh-CN" sz="2400" b="1">
                <a:solidFill>
                  <a:srgbClr val="0070C0"/>
                </a:solidFill>
                <a:latin typeface="Helvetica" pitchFamily="2" charset="0"/>
                <a:ea typeface="Helvetica Neue"/>
                <a:cs typeface="Helvetica Neue"/>
              </a:rPr>
              <a:t>crash</a:t>
            </a:r>
            <a:r>
              <a:rPr lang="en-US" altLang="zh-CN" sz="2400"/>
              <a:t> </a:t>
            </a:r>
            <a:endParaRPr lang="en-US" altLang="zh-CN" sz="2400" b="1">
              <a:solidFill>
                <a:srgbClr val="0070C0"/>
              </a:solidFill>
              <a:latin typeface="Helvetica" pitchFamily="2" charset="0"/>
              <a:ea typeface="Helvetica Neue"/>
              <a:cs typeface="Helvetica Neue"/>
            </a:endParaRPr>
          </a:p>
        </p:txBody>
      </p:sp>
      <p:sp>
        <p:nvSpPr>
          <p:cNvPr id="12" name="Text Box 41"/>
          <p:cNvSpPr txBox="1">
            <a:spLocks noChangeArrowheads="1"/>
          </p:cNvSpPr>
          <p:nvPr/>
        </p:nvSpPr>
        <p:spPr bwMode="auto">
          <a:xfrm>
            <a:off x="2214563" y="3630613"/>
            <a:ext cx="2046287" cy="369887"/>
          </a:xfrm>
          <a:prstGeom prst="rect">
            <a:avLst/>
          </a:prstGeom>
          <a:noFill/>
          <a:ln w="9525" algn="ctr">
            <a:noFill/>
            <a:miter lim="800000"/>
          </a:ln>
        </p:spPr>
        <p:txBody>
          <a:bodyPr lIns="0" tIns="0" rIns="0" bIns="0">
            <a:spAutoFit/>
          </a:bodyPr>
          <a:lstStyle/>
          <a:p>
            <a:pPr algn="ctr">
              <a:spcBef>
                <a:spcPct val="50000"/>
              </a:spcBef>
            </a:pPr>
            <a:r>
              <a:rPr lang="en-US" altLang="zh-CN" sz="2400" b="1">
                <a:solidFill>
                  <a:srgbClr val="0070C0"/>
                </a:solidFill>
                <a:latin typeface="Helvetica" pitchFamily="2" charset="0"/>
                <a:ea typeface="Helvetica Neue"/>
                <a:cs typeface="Helvetica Neue"/>
              </a:rPr>
              <a:t>missile</a:t>
            </a:r>
            <a:r>
              <a:rPr lang="en-US" altLang="zh-CN" sz="2400"/>
              <a:t> </a:t>
            </a:r>
            <a:r>
              <a:rPr lang="en-US" altLang="zh-CN" sz="2400">
                <a:latin typeface="Helvetica" pitchFamily="2" charset="0"/>
                <a:ea typeface="楷体_GB2312" panose="02010609030101010101" pitchFamily="49" charset="-122"/>
              </a:rPr>
              <a:t> </a:t>
            </a:r>
            <a:r>
              <a:rPr lang="en-US" altLang="zh-CN" sz="2400" b="1">
                <a:solidFill>
                  <a:srgbClr val="0070C0"/>
                </a:solidFill>
                <a:latin typeface="Helvetica" pitchFamily="2" charset="0"/>
                <a:ea typeface="Helvetica Neue"/>
                <a:cs typeface="Helvetica Neue"/>
              </a:rPr>
              <a:t> </a:t>
            </a:r>
            <a:endParaRPr lang="en-US" altLang="zh-CN" sz="2400" b="1">
              <a:solidFill>
                <a:srgbClr val="0070C0"/>
              </a:solidFill>
              <a:latin typeface="Helvetica" pitchFamily="2" charset="0"/>
              <a:ea typeface="Helvetica Neue"/>
              <a:cs typeface="Helvetica Neue"/>
            </a:endParaRPr>
          </a:p>
        </p:txBody>
      </p:sp>
      <p:pic>
        <p:nvPicPr>
          <p:cNvPr id="15" name="C3.mp3">
            <a:hlinkClick r:id="" action="ppaction://media"/>
          </p:cNvPr>
          <p:cNvPicPr>
            <a:picLocks noRot="1" noChangeAspect="1"/>
          </p:cNvPicPr>
          <p:nvPr>
            <a:audioFile r:link="rId5"/>
            <p:extLst>
              <p:ext uri="{DAA4B4D4-6D71-4841-9C94-3DE7FCFB9230}">
                <p14:media xmlns:p14="http://schemas.microsoft.com/office/powerpoint/2010/main" r:link="rId6"/>
              </p:ext>
            </p:extLst>
          </p:nvPr>
        </p:nvPicPr>
        <p:blipFill>
          <a:blip r:embed="rId7"/>
          <a:srcRect/>
          <a:stretch>
            <a:fillRect/>
          </a:stretch>
        </p:blipFill>
        <p:spPr bwMode="auto">
          <a:xfrm>
            <a:off x="817563" y="2346325"/>
            <a:ext cx="511175" cy="51117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1000"/>
                                        <p:tgtEl>
                                          <p:spTgt spid="17"/>
                                        </p:tgtEl>
                                      </p:cBhvr>
                                    </p:animEffect>
                                    <p:anim calcmode="lin" valueType="num">
                                      <p:cBhvr>
                                        <p:cTn id="13" dur="1000" fill="hold"/>
                                        <p:tgtEl>
                                          <p:spTgt spid="17"/>
                                        </p:tgtEl>
                                        <p:attrNameLst>
                                          <p:attrName>ppt_x</p:attrName>
                                        </p:attrNameLst>
                                      </p:cBhvr>
                                      <p:tavLst>
                                        <p:tav tm="0">
                                          <p:val>
                                            <p:strVal val="#ppt_x"/>
                                          </p:val>
                                        </p:tav>
                                        <p:tav tm="100000">
                                          <p:val>
                                            <p:strVal val="#ppt_x"/>
                                          </p:val>
                                        </p:tav>
                                      </p:tavLst>
                                    </p:anim>
                                    <p:anim calcmode="lin" valueType="num">
                                      <p:cBhvr>
                                        <p:cTn id="14"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499"/>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499"/>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499"/>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27" restart="whenNotActive" fill="hold" evtFilter="cancelBubble" nodeType="interactiveSeq">
                <p:stCondLst>
                  <p:cond evt="onClick" delay="0">
                    <p:tgtEl>
                      <p:spTgt spid="15"/>
                    </p:tgtEl>
                  </p:cond>
                </p:stCondLst>
                <p:endSync evt="end" delay="0">
                  <p:rtn val="all"/>
                </p:endSync>
                <p:childTnLst>
                  <p:par>
                    <p:cTn id="28" fill="hold">
                      <p:stCondLst>
                        <p:cond delay="0"/>
                      </p:stCondLst>
                      <p:childTnLst>
                        <p:par>
                          <p:cTn id="29" fill="hold">
                            <p:stCondLst>
                              <p:cond delay="0"/>
                            </p:stCondLst>
                            <p:childTnLst>
                              <p:par>
                                <p:cTn id="30" presetID="1" presetClass="mediacall" presetSubtype="0" fill="hold" nodeType="clickEffect">
                                  <p:stCondLst>
                                    <p:cond delay="0"/>
                                  </p:stCondLst>
                                  <p:childTnLst>
                                    <p:cmd type="call" cmd="playFrom(0.0)">
                                      <p:cBhvr>
                                        <p:cTn id="31" dur="44727" fill="hold"/>
                                        <p:tgtEl>
                                          <p:spTgt spid="15"/>
                                        </p:tgtEl>
                                      </p:cBhvr>
                                    </p:cmd>
                                  </p:childTnLst>
                                </p:cTn>
                              </p:par>
                            </p:childTnLst>
                          </p:cTn>
                        </p:par>
                      </p:childTnLst>
                    </p:cTn>
                  </p:par>
                </p:childTnLst>
              </p:cTn>
              <p:nextCondLst>
                <p:cond evt="onClick" delay="0">
                  <p:tgtEl>
                    <p:spTgt spid="15"/>
                  </p:tgtEl>
                </p:cond>
              </p:nextCondLst>
            </p:seq>
            <p:audio>
              <p:cMediaNode>
                <p:cTn id="32" fill="hold" display="0">
                  <p:stCondLst>
                    <p:cond delay="indefinite"/>
                  </p:stCondLst>
                  <p:endCondLst>
                    <p:cond evt="onNext" delay="0">
                      <p:tgtEl>
                        <p:sldTgt/>
                      </p:tgtEl>
                    </p:cond>
                    <p:cond evt="onPrev" delay="0">
                      <p:tgtEl>
                        <p:sldTgt/>
                      </p:tgtEl>
                    </p:cond>
                    <p:cond evt="onStopAudio" delay="0">
                      <p:tgtEl>
                        <p:sldTgt/>
                      </p:tgtEl>
                    </p:cond>
                  </p:endCondLst>
                </p:cTn>
                <p:tgtEl>
                  <p:spTgt spid="15"/>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674" name="组合 19"/>
          <p:cNvGrpSpPr/>
          <p:nvPr/>
        </p:nvGrpSpPr>
        <p:grpSpPr bwMode="auto">
          <a:xfrm>
            <a:off x="571500" y="1357313"/>
            <a:ext cx="8215313" cy="4733925"/>
            <a:chOff x="767290" y="1357298"/>
            <a:chExt cx="8214870" cy="4733367"/>
          </a:xfrm>
        </p:grpSpPr>
        <p:sp>
          <p:nvSpPr>
            <p:cNvPr id="28680" name="TextBox 19"/>
            <p:cNvSpPr txBox="1">
              <a:spLocks noChangeArrowheads="1"/>
            </p:cNvSpPr>
            <p:nvPr/>
          </p:nvSpPr>
          <p:spPr bwMode="auto">
            <a:xfrm>
              <a:off x="857223" y="1357298"/>
              <a:ext cx="3410316" cy="461667"/>
            </a:xfrm>
            <a:prstGeom prst="rect">
              <a:avLst/>
            </a:prstGeom>
            <a:noFill/>
            <a:ln w="9525">
              <a:noFill/>
              <a:miter lim="800000"/>
            </a:ln>
          </p:spPr>
          <p:txBody>
            <a:bodyPr>
              <a:spAutoFit/>
            </a:bodyPr>
            <a:lstStyle/>
            <a:p>
              <a:r>
                <a:rPr lang="en-US" altLang="zh-CN" sz="2400" b="1">
                  <a:latin typeface="Helvetica" pitchFamily="2" charset="0"/>
                  <a:ea typeface="Helvetica Neue"/>
                  <a:cs typeface="Helvetica Neue"/>
                </a:rPr>
                <a:t>Questions Previewing</a:t>
              </a:r>
              <a:endParaRPr lang="zh-CN" altLang="en-US" sz="2400" b="1">
                <a:latin typeface="Helvetica" pitchFamily="2" charset="0"/>
                <a:ea typeface="Helvetica Neue"/>
                <a:cs typeface="Helvetica Neue"/>
              </a:endParaRPr>
            </a:p>
          </p:txBody>
        </p:sp>
        <p:sp>
          <p:nvSpPr>
            <p:cNvPr id="11" name="Rectangle 10"/>
            <p:cNvSpPr/>
            <p:nvPr/>
          </p:nvSpPr>
          <p:spPr>
            <a:xfrm>
              <a:off x="767290" y="1643050"/>
              <a:ext cx="7448048" cy="4000217"/>
            </a:xfrm>
            <a:prstGeom prst="rect">
              <a:avLst/>
            </a:prstGeom>
            <a:noFill/>
            <a:ln w="38100" cmpd="sng">
              <a:noFill/>
            </a:ln>
            <a:effectLst>
              <a:glow rad="139700">
                <a:schemeClr val="accent3">
                  <a:satMod val="175000"/>
                  <a:alpha val="40000"/>
                </a:schemeClr>
              </a:glow>
              <a:outerShdw blurRad="40000" dist="23000" dir="5400000" sx="0" sy="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anchor="ctr"/>
            <a:lstStyle/>
            <a:p>
              <a:pPr fontAlgn="auto">
                <a:lnSpc>
                  <a:spcPct val="120000"/>
                </a:lnSpc>
                <a:spcBef>
                  <a:spcPts val="0"/>
                </a:spcBef>
                <a:spcAft>
                  <a:spcPts val="0"/>
                </a:spcAft>
                <a:defRPr/>
              </a:pPr>
              <a:endParaRPr lang="zh-CN" altLang="en-US" dirty="0"/>
            </a:p>
          </p:txBody>
        </p:sp>
        <p:sp>
          <p:nvSpPr>
            <p:cNvPr id="28684" name="矩形 18"/>
            <p:cNvSpPr>
              <a:spLocks noChangeArrowheads="1"/>
            </p:cNvSpPr>
            <p:nvPr/>
          </p:nvSpPr>
          <p:spPr bwMode="auto">
            <a:xfrm>
              <a:off x="857771" y="2170116"/>
              <a:ext cx="7976702" cy="461667"/>
            </a:xfrm>
            <a:prstGeom prst="rect">
              <a:avLst/>
            </a:prstGeom>
            <a:noFill/>
            <a:ln w="9525">
              <a:noFill/>
              <a:miter lim="800000"/>
            </a:ln>
          </p:spPr>
          <p:txBody>
            <a:bodyPr>
              <a:spAutoFit/>
            </a:bodyPr>
            <a:lstStyle/>
            <a:p>
              <a:pPr marL="457200" indent="-457200" eaLnBrk="0" hangingPunct="0"/>
              <a:r>
                <a:rPr lang="en-US" altLang="zh-CN" sz="2400">
                  <a:latin typeface="Helvetica" pitchFamily="2" charset="0"/>
                  <a:ea typeface="楷体_GB2312" panose="02010609030101010101" pitchFamily="49" charset="-122"/>
                </a:rPr>
                <a:t>1. Where is </a:t>
              </a:r>
              <a:r>
                <a:rPr lang="en-US" altLang="zh-CN" sz="2400"/>
                <a:t>Left Bank café</a:t>
              </a:r>
              <a:r>
                <a:rPr lang="en-US" altLang="zh-CN" sz="2400">
                  <a:latin typeface="Helvetica" pitchFamily="2" charset="0"/>
                  <a:ea typeface="楷体_GB2312" panose="02010609030101010101" pitchFamily="49" charset="-122"/>
                </a:rPr>
                <a:t>? What features does it have?</a:t>
              </a:r>
              <a:endParaRPr lang="en-US" altLang="zh-CN" sz="2400">
                <a:latin typeface="Helvetica" pitchFamily="2" charset="0"/>
                <a:ea typeface="楷体_GB2312" panose="02010609030101010101" pitchFamily="49" charset="-122"/>
              </a:endParaRPr>
            </a:p>
          </p:txBody>
        </p:sp>
        <p:sp>
          <p:nvSpPr>
            <p:cNvPr id="28685" name="矩形 13"/>
            <p:cNvSpPr>
              <a:spLocks noChangeArrowheads="1"/>
            </p:cNvSpPr>
            <p:nvPr/>
          </p:nvSpPr>
          <p:spPr bwMode="auto">
            <a:xfrm>
              <a:off x="909665" y="3526698"/>
              <a:ext cx="8072495" cy="461667"/>
            </a:xfrm>
            <a:prstGeom prst="rect">
              <a:avLst/>
            </a:prstGeom>
            <a:noFill/>
            <a:ln w="9525">
              <a:noFill/>
              <a:miter lim="800000"/>
            </a:ln>
          </p:spPr>
          <p:txBody>
            <a:bodyPr>
              <a:spAutoFit/>
            </a:bodyPr>
            <a:lstStyle/>
            <a:p>
              <a:pPr eaLnBrk="0" hangingPunct="0"/>
              <a:r>
                <a:rPr lang="en-US" altLang="zh-CN" sz="2400">
                  <a:latin typeface="Helvetica" pitchFamily="2" charset="0"/>
                  <a:ea typeface="楷体_GB2312" panose="02010609030101010101" pitchFamily="49" charset="-122"/>
                </a:rPr>
                <a:t>2. What is </a:t>
              </a:r>
              <a:r>
                <a:rPr lang="en-US" altLang="zh-CN" sz="2400" i="1"/>
                <a:t>Let’s Go</a:t>
              </a:r>
              <a:r>
                <a:rPr lang="en-US" altLang="zh-CN" sz="2400">
                  <a:latin typeface="Helvetica" pitchFamily="2" charset="0"/>
                  <a:ea typeface="楷体_GB2312" panose="02010609030101010101" pitchFamily="49" charset="-122"/>
                </a:rPr>
                <a:t>?</a:t>
              </a:r>
              <a:r>
                <a:rPr lang="en-US" altLang="zh-CN" sz="2400" b="1"/>
                <a:t> </a:t>
              </a:r>
              <a:r>
                <a:rPr lang="en-US" altLang="zh-CN" sz="2400">
                  <a:latin typeface="Helvetica" pitchFamily="2" charset="0"/>
                  <a:ea typeface="楷体_GB2312" panose="02010609030101010101" pitchFamily="49" charset="-122"/>
                </a:rPr>
                <a:t>Give more information about it. </a:t>
              </a:r>
              <a:endParaRPr lang="en-US" altLang="zh-CN" sz="2400">
                <a:latin typeface="Helvetica" pitchFamily="2" charset="0"/>
                <a:ea typeface="楷体_GB2312" panose="02010609030101010101" pitchFamily="49" charset="-122"/>
              </a:endParaRPr>
            </a:p>
          </p:txBody>
        </p:sp>
        <p:sp>
          <p:nvSpPr>
            <p:cNvPr id="28686" name="矩形 17"/>
            <p:cNvSpPr>
              <a:spLocks noChangeArrowheads="1"/>
            </p:cNvSpPr>
            <p:nvPr/>
          </p:nvSpPr>
          <p:spPr bwMode="auto">
            <a:xfrm>
              <a:off x="929123" y="4741157"/>
              <a:ext cx="7410135" cy="831000"/>
            </a:xfrm>
            <a:prstGeom prst="rect">
              <a:avLst/>
            </a:prstGeom>
            <a:noFill/>
            <a:ln w="9525">
              <a:noFill/>
              <a:miter lim="800000"/>
            </a:ln>
          </p:spPr>
          <p:txBody>
            <a:bodyPr>
              <a:spAutoFit/>
            </a:bodyPr>
            <a:lstStyle/>
            <a:p>
              <a:pPr eaLnBrk="0" hangingPunct="0"/>
              <a:r>
                <a:rPr lang="en-US" altLang="zh-CN" sz="2400">
                  <a:latin typeface="Helvetica" pitchFamily="2" charset="0"/>
                  <a:ea typeface="楷体_GB2312" panose="02010609030101010101" pitchFamily="49" charset="-122"/>
                </a:rPr>
                <a:t>3.What do you know about </a:t>
              </a:r>
              <a:r>
                <a:rPr lang="en-US" altLang="zh-CN" sz="2400"/>
                <a:t>Machu Picchu</a:t>
              </a:r>
              <a:r>
                <a:rPr lang="en-US" altLang="zh-CN" sz="2400">
                  <a:latin typeface="Helvetica" pitchFamily="2" charset="0"/>
                  <a:ea typeface="楷体_GB2312" panose="02010609030101010101" pitchFamily="49" charset="-122"/>
                </a:rPr>
                <a:t>?</a:t>
              </a:r>
              <a:r>
                <a:rPr lang="en-US" altLang="zh-CN" sz="2400" b="1"/>
                <a:t> </a:t>
              </a:r>
              <a:endParaRPr lang="en-US" altLang="zh-CN" sz="2400">
                <a:latin typeface="Helvetica" pitchFamily="2" charset="0"/>
                <a:ea typeface="楷体_GB2312" panose="02010609030101010101" pitchFamily="49" charset="-122"/>
              </a:endParaRPr>
            </a:p>
            <a:p>
              <a:pPr eaLnBrk="0" hangingPunct="0"/>
              <a:r>
                <a:rPr lang="en-US" altLang="zh-CN" sz="2400">
                  <a:latin typeface="Helvetica" pitchFamily="2" charset="0"/>
                  <a:ea typeface="楷体_GB2312" panose="02010609030101010101" pitchFamily="49" charset="-122"/>
                </a:rPr>
                <a:t>    </a:t>
              </a:r>
              <a:endParaRPr lang="en-US" altLang="zh-CN" sz="2400">
                <a:latin typeface="Helvetica" pitchFamily="2" charset="0"/>
                <a:ea typeface="楷体_GB2312" panose="02010609030101010101" pitchFamily="49" charset="-122"/>
              </a:endParaRPr>
            </a:p>
          </p:txBody>
        </p:sp>
        <p:grpSp>
          <p:nvGrpSpPr>
            <p:cNvPr id="28687" name="组合 23"/>
            <p:cNvGrpSpPr/>
            <p:nvPr/>
          </p:nvGrpSpPr>
          <p:grpSpPr bwMode="auto">
            <a:xfrm>
              <a:off x="7760322" y="3967644"/>
              <a:ext cx="936104" cy="747240"/>
              <a:chOff x="8696426" y="2860023"/>
              <a:chExt cx="936104" cy="747240"/>
            </a:xfrm>
          </p:grpSpPr>
          <p:pic>
            <p:nvPicPr>
              <p:cNvPr id="28694" name="Picture 7">
                <a:hlinkClick r:id="rId1" action="ppaction://hlinksldjump"/>
              </p:cNvPr>
              <p:cNvPicPr>
                <a:picLocks noChangeAspect="1" noChangeArrowheads="1"/>
              </p:cNvPicPr>
              <p:nvPr/>
            </p:nvPicPr>
            <p:blipFill>
              <a:blip r:embed="rId2"/>
              <a:srcRect/>
              <a:stretch>
                <a:fillRect/>
              </a:stretch>
            </p:blipFill>
            <p:spPr bwMode="auto">
              <a:xfrm>
                <a:off x="8696426" y="2860023"/>
                <a:ext cx="936104" cy="747240"/>
              </a:xfrm>
              <a:prstGeom prst="rect">
                <a:avLst/>
              </a:prstGeom>
              <a:noFill/>
              <a:ln w="9525">
                <a:noFill/>
                <a:miter lim="800000"/>
                <a:headEnd/>
                <a:tailEnd/>
              </a:ln>
            </p:spPr>
          </p:pic>
          <p:sp>
            <p:nvSpPr>
              <p:cNvPr id="26" name="TextBox 25">
                <a:hlinkClick r:id="rId3" action="ppaction://hlinksldjump"/>
              </p:cNvPr>
              <p:cNvSpPr txBox="1"/>
              <p:nvPr/>
            </p:nvSpPr>
            <p:spPr>
              <a:xfrm>
                <a:off x="8753102" y="3033824"/>
                <a:ext cx="665126" cy="400003"/>
              </a:xfrm>
              <a:prstGeom prst="rect">
                <a:avLst/>
              </a:prstGeom>
              <a:noFill/>
            </p:spPr>
            <p:txBody>
              <a:bodyPr>
                <a:spAutoFit/>
              </a:bodyPr>
              <a:lstStyle/>
              <a:p>
                <a:pPr fontAlgn="auto">
                  <a:spcBef>
                    <a:spcPts val="0"/>
                  </a:spcBef>
                  <a:spcAft>
                    <a:spcPts val="0"/>
                  </a:spcAft>
                  <a:defRPr/>
                </a:pPr>
                <a:r>
                  <a:rPr lang="en-US" altLang="zh-CN" sz="2000" b="1" dirty="0">
                    <a:solidFill>
                      <a:srgbClr val="FF6600"/>
                    </a:solidFill>
                    <a:effectLst>
                      <a:outerShdw blurRad="38100" dist="38100" dir="2700000" algn="tl">
                        <a:srgbClr val="000000">
                          <a:alpha val="43137"/>
                        </a:srgbClr>
                      </a:outerShdw>
                    </a:effectLst>
                    <a:latin typeface="Tempus Sans ITC" panose="04020404030D07020202" pitchFamily="82" charset="0"/>
                    <a:ea typeface="+mn-ea"/>
                  </a:rPr>
                  <a:t>Tips</a:t>
                </a:r>
                <a:endParaRPr lang="zh-CN" altLang="en-US" sz="2000" b="1" dirty="0">
                  <a:solidFill>
                    <a:srgbClr val="FF6600"/>
                  </a:solidFill>
                  <a:effectLst>
                    <a:outerShdw blurRad="38100" dist="38100" dir="2700000" algn="tl">
                      <a:srgbClr val="000000">
                        <a:alpha val="43137"/>
                      </a:srgbClr>
                    </a:outerShdw>
                  </a:effectLst>
                  <a:latin typeface="Tempus Sans ITC" panose="04020404030D07020202" pitchFamily="82" charset="0"/>
                  <a:ea typeface="+mn-ea"/>
                </a:endParaRPr>
              </a:p>
            </p:txBody>
          </p:sp>
        </p:grpSp>
        <p:grpSp>
          <p:nvGrpSpPr>
            <p:cNvPr id="28688" name="组合 26"/>
            <p:cNvGrpSpPr/>
            <p:nvPr/>
          </p:nvGrpSpPr>
          <p:grpSpPr bwMode="auto">
            <a:xfrm>
              <a:off x="7696374" y="5286404"/>
              <a:ext cx="1007538" cy="804261"/>
              <a:chOff x="8632478" y="2750023"/>
              <a:chExt cx="1007538" cy="804261"/>
            </a:xfrm>
          </p:grpSpPr>
          <p:pic>
            <p:nvPicPr>
              <p:cNvPr id="28692" name="Picture 7">
                <a:hlinkClick r:id="rId1" action="ppaction://hlinksldjump"/>
              </p:cNvPr>
              <p:cNvPicPr>
                <a:picLocks noChangeAspect="1" noChangeArrowheads="1"/>
              </p:cNvPicPr>
              <p:nvPr/>
            </p:nvPicPr>
            <p:blipFill>
              <a:blip r:embed="rId2"/>
              <a:srcRect/>
              <a:stretch>
                <a:fillRect/>
              </a:stretch>
            </p:blipFill>
            <p:spPr bwMode="auto">
              <a:xfrm>
                <a:off x="8632478" y="2750023"/>
                <a:ext cx="1007538" cy="804261"/>
              </a:xfrm>
              <a:prstGeom prst="rect">
                <a:avLst/>
              </a:prstGeom>
              <a:noFill/>
              <a:ln w="9525">
                <a:noFill/>
                <a:miter lim="800000"/>
                <a:headEnd/>
                <a:tailEnd/>
              </a:ln>
            </p:spPr>
          </p:pic>
          <p:sp>
            <p:nvSpPr>
              <p:cNvPr id="29" name="TextBox 28">
                <a:hlinkClick r:id="rId4" action="ppaction://hlinksldjump"/>
              </p:cNvPr>
              <p:cNvSpPr txBox="1"/>
              <p:nvPr/>
            </p:nvSpPr>
            <p:spPr>
              <a:xfrm>
                <a:off x="8753102" y="2963804"/>
                <a:ext cx="665126" cy="401590"/>
              </a:xfrm>
              <a:prstGeom prst="rect">
                <a:avLst/>
              </a:prstGeom>
              <a:noFill/>
            </p:spPr>
            <p:txBody>
              <a:bodyPr>
                <a:spAutoFit/>
              </a:bodyPr>
              <a:lstStyle/>
              <a:p>
                <a:pPr fontAlgn="auto">
                  <a:spcBef>
                    <a:spcPts val="0"/>
                  </a:spcBef>
                  <a:spcAft>
                    <a:spcPts val="0"/>
                  </a:spcAft>
                  <a:defRPr/>
                </a:pPr>
                <a:r>
                  <a:rPr lang="en-US" altLang="zh-CN" sz="2000" b="1" dirty="0">
                    <a:solidFill>
                      <a:srgbClr val="FF6600"/>
                    </a:solidFill>
                    <a:effectLst>
                      <a:outerShdw blurRad="38100" dist="38100" dir="2700000" algn="tl">
                        <a:srgbClr val="000000">
                          <a:alpha val="43137"/>
                        </a:srgbClr>
                      </a:outerShdw>
                    </a:effectLst>
                    <a:latin typeface="Tempus Sans ITC" panose="04020404030D07020202" pitchFamily="82" charset="0"/>
                    <a:ea typeface="+mn-ea"/>
                  </a:rPr>
                  <a:t>Tips</a:t>
                </a:r>
                <a:endParaRPr lang="zh-CN" altLang="en-US" sz="2000" b="1" dirty="0">
                  <a:solidFill>
                    <a:srgbClr val="FF6600"/>
                  </a:solidFill>
                  <a:effectLst>
                    <a:outerShdw blurRad="38100" dist="38100" dir="2700000" algn="tl">
                      <a:srgbClr val="000000">
                        <a:alpha val="43137"/>
                      </a:srgbClr>
                    </a:outerShdw>
                  </a:effectLst>
                  <a:latin typeface="Tempus Sans ITC" panose="04020404030D07020202" pitchFamily="82" charset="0"/>
                  <a:ea typeface="+mn-ea"/>
                </a:endParaRPr>
              </a:p>
            </p:txBody>
          </p:sp>
        </p:grpSp>
        <p:grpSp>
          <p:nvGrpSpPr>
            <p:cNvPr id="28689" name="组合 29"/>
            <p:cNvGrpSpPr/>
            <p:nvPr/>
          </p:nvGrpSpPr>
          <p:grpSpPr bwMode="auto">
            <a:xfrm>
              <a:off x="7767788" y="2786064"/>
              <a:ext cx="936104" cy="747240"/>
              <a:chOff x="8572416" y="2750013"/>
              <a:chExt cx="936104" cy="747240"/>
            </a:xfrm>
          </p:grpSpPr>
          <p:pic>
            <p:nvPicPr>
              <p:cNvPr id="28690" name="Picture 7">
                <a:hlinkClick r:id="rId1" action="ppaction://hlinksldjump"/>
              </p:cNvPr>
              <p:cNvPicPr>
                <a:picLocks noChangeAspect="1" noChangeArrowheads="1"/>
              </p:cNvPicPr>
              <p:nvPr/>
            </p:nvPicPr>
            <p:blipFill>
              <a:blip r:embed="rId2"/>
              <a:srcRect/>
              <a:stretch>
                <a:fillRect/>
              </a:stretch>
            </p:blipFill>
            <p:spPr bwMode="auto">
              <a:xfrm>
                <a:off x="8572416" y="2750013"/>
                <a:ext cx="936104" cy="747240"/>
              </a:xfrm>
              <a:prstGeom prst="rect">
                <a:avLst/>
              </a:prstGeom>
              <a:noFill/>
              <a:ln w="9525">
                <a:noFill/>
                <a:miter lim="800000"/>
                <a:headEnd/>
                <a:tailEnd/>
              </a:ln>
            </p:spPr>
          </p:pic>
          <p:sp>
            <p:nvSpPr>
              <p:cNvPr id="32" name="TextBox 31">
                <a:hlinkClick r:id="rId5" action="ppaction://hlinksldjump"/>
              </p:cNvPr>
              <p:cNvSpPr txBox="1"/>
              <p:nvPr/>
            </p:nvSpPr>
            <p:spPr>
              <a:xfrm>
                <a:off x="8643849" y="2919671"/>
                <a:ext cx="665126" cy="401591"/>
              </a:xfrm>
              <a:prstGeom prst="rect">
                <a:avLst/>
              </a:prstGeom>
              <a:noFill/>
            </p:spPr>
            <p:txBody>
              <a:bodyPr>
                <a:spAutoFit/>
              </a:bodyPr>
              <a:lstStyle/>
              <a:p>
                <a:pPr fontAlgn="auto">
                  <a:spcBef>
                    <a:spcPts val="0"/>
                  </a:spcBef>
                  <a:spcAft>
                    <a:spcPts val="0"/>
                  </a:spcAft>
                  <a:defRPr/>
                </a:pPr>
                <a:r>
                  <a:rPr lang="en-US" altLang="zh-CN" sz="2000" b="1" dirty="0">
                    <a:solidFill>
                      <a:srgbClr val="FF6600"/>
                    </a:solidFill>
                    <a:effectLst>
                      <a:outerShdw blurRad="38100" dist="38100" dir="2700000" algn="tl">
                        <a:srgbClr val="000000">
                          <a:alpha val="43137"/>
                        </a:srgbClr>
                      </a:outerShdw>
                    </a:effectLst>
                    <a:latin typeface="Tempus Sans ITC" panose="04020404030D07020202" pitchFamily="82" charset="0"/>
                    <a:ea typeface="+mn-ea"/>
                  </a:rPr>
                  <a:t>Tips</a:t>
                </a:r>
                <a:endParaRPr lang="zh-CN" altLang="en-US" sz="2000" b="1" dirty="0">
                  <a:solidFill>
                    <a:srgbClr val="FF6600"/>
                  </a:solidFill>
                  <a:effectLst>
                    <a:outerShdw blurRad="38100" dist="38100" dir="2700000" algn="tl">
                      <a:srgbClr val="000000">
                        <a:alpha val="43137"/>
                      </a:srgbClr>
                    </a:outerShdw>
                  </a:effectLst>
                  <a:latin typeface="Tempus Sans ITC" panose="04020404030D07020202" pitchFamily="82" charset="0"/>
                  <a:ea typeface="+mn-ea"/>
                </a:endParaRPr>
              </a:p>
            </p:txBody>
          </p:sp>
        </p:grpSp>
      </p:grpSp>
      <p:pic>
        <p:nvPicPr>
          <p:cNvPr id="28675" name="Picture 4">
            <a:hlinkClick r:id="rId6" action="ppaction://hlinksldjump"/>
          </p:cNvPr>
          <p:cNvPicPr>
            <a:picLocks noChangeAspect="1" noChangeArrowheads="1"/>
          </p:cNvPicPr>
          <p:nvPr/>
        </p:nvPicPr>
        <p:blipFill>
          <a:blip r:embed="rId7">
            <a:clrChange>
              <a:clrFrom>
                <a:srgbClr val="FDFEF6"/>
              </a:clrFrom>
              <a:clrTo>
                <a:srgbClr val="FDFEF6">
                  <a:alpha val="0"/>
                </a:srgbClr>
              </a:clrTo>
            </a:clrChange>
          </a:blip>
          <a:srcRect/>
          <a:stretch>
            <a:fillRect/>
          </a:stretch>
        </p:blipFill>
        <p:spPr bwMode="auto">
          <a:xfrm>
            <a:off x="8399463" y="6181725"/>
            <a:ext cx="434975" cy="458788"/>
          </a:xfrm>
          <a:prstGeom prst="rect">
            <a:avLst/>
          </a:prstGeom>
          <a:noFill/>
          <a:ln w="9525">
            <a:noFill/>
            <a:miter lim="800000"/>
            <a:headEnd/>
            <a:tailEnd/>
          </a:ln>
        </p:spPr>
      </p:pic>
      <p:grpSp>
        <p:nvGrpSpPr>
          <p:cNvPr id="28676" name="Group 42"/>
          <p:cNvGrpSpPr/>
          <p:nvPr/>
        </p:nvGrpSpPr>
        <p:grpSpPr bwMode="auto">
          <a:xfrm>
            <a:off x="-7938" y="4763"/>
            <a:ext cx="8540751" cy="1187450"/>
            <a:chOff x="-7938" y="5274"/>
            <a:chExt cx="8540378" cy="1187450"/>
          </a:xfrm>
        </p:grpSpPr>
        <p:pic>
          <p:nvPicPr>
            <p:cNvPr id="28677" name="Picture 3"/>
            <p:cNvPicPr>
              <a:picLocks noChangeAspect="1" noChangeArrowheads="1"/>
            </p:cNvPicPr>
            <p:nvPr/>
          </p:nvPicPr>
          <p:blipFill>
            <a:blip r:embed="rId8"/>
            <a:srcRect/>
            <a:stretch>
              <a:fillRect/>
            </a:stretch>
          </p:blipFill>
          <p:spPr bwMode="auto">
            <a:xfrm>
              <a:off x="-7938" y="5274"/>
              <a:ext cx="4645026" cy="1187450"/>
            </a:xfrm>
            <a:prstGeom prst="rect">
              <a:avLst/>
            </a:prstGeom>
            <a:noFill/>
            <a:ln w="9525">
              <a:noFill/>
              <a:miter lim="800000"/>
              <a:headEnd/>
              <a:tailEnd/>
            </a:ln>
          </p:spPr>
        </p:pic>
        <p:sp>
          <p:nvSpPr>
            <p:cNvPr id="22" name="TextBox 21"/>
            <p:cNvSpPr txBox="1"/>
            <p:nvPr/>
          </p:nvSpPr>
          <p:spPr>
            <a:xfrm>
              <a:off x="827052" y="302136"/>
              <a:ext cx="3481235" cy="400050"/>
            </a:xfrm>
            <a:prstGeom prst="rect">
              <a:avLst/>
            </a:prstGeom>
            <a:noFill/>
          </p:spPr>
          <p:txBody>
            <a:bodyPr>
              <a:spAutoFit/>
            </a:bodyPr>
            <a:lstStyle/>
            <a:p>
              <a:pPr fontAlgn="auto">
                <a:spcBef>
                  <a:spcPts val="0"/>
                </a:spcBef>
                <a:spcAft>
                  <a:spcPts val="0"/>
                </a:spcAft>
                <a:defRPr/>
              </a:pPr>
              <a:r>
                <a:rPr lang="en-US" altLang="zh-CN" sz="2000" b="1" dirty="0">
                  <a:solidFill>
                    <a:schemeClr val="bg1"/>
                  </a:solidFill>
                  <a:effectLst>
                    <a:outerShdw blurRad="38100" dist="38100" dir="2700000" algn="tl">
                      <a:srgbClr val="000000">
                        <a:alpha val="43137"/>
                      </a:srgbClr>
                    </a:outerShdw>
                  </a:effectLst>
                  <a:latin typeface="Comic Sans MS" panose="030F0702030302020204" pitchFamily="66" charset="0"/>
                  <a:ea typeface="+mn-ea"/>
                </a:rPr>
                <a:t>Cultural Background</a:t>
              </a:r>
              <a:endParaRPr lang="en-US" altLang="zh-CN" sz="2000" b="1" dirty="0">
                <a:solidFill>
                  <a:schemeClr val="bg1"/>
                </a:solidFill>
                <a:effectLst>
                  <a:outerShdw blurRad="38100" dist="38100" dir="2700000" algn="tl">
                    <a:srgbClr val="000000">
                      <a:alpha val="43137"/>
                    </a:srgbClr>
                  </a:outerShdw>
                </a:effectLst>
                <a:latin typeface="Comic Sans MS" panose="030F0702030302020204" pitchFamily="66" charset="0"/>
                <a:ea typeface="+mn-ea"/>
              </a:endParaRPr>
            </a:p>
          </p:txBody>
        </p:sp>
        <p:sp>
          <p:nvSpPr>
            <p:cNvPr id="28679" name="矩形 19"/>
            <p:cNvSpPr>
              <a:spLocks noChangeArrowheads="1"/>
            </p:cNvSpPr>
            <p:nvPr/>
          </p:nvSpPr>
          <p:spPr bwMode="auto">
            <a:xfrm>
              <a:off x="4489077" y="442516"/>
              <a:ext cx="4043363" cy="431800"/>
            </a:xfrm>
            <a:prstGeom prst="rect">
              <a:avLst/>
            </a:prstGeom>
            <a:noFill/>
            <a:ln w="9525">
              <a:noFill/>
              <a:miter lim="800000"/>
            </a:ln>
          </p:spPr>
          <p:txBody>
            <a:bodyPr>
              <a:spAutoFit/>
            </a:bodyPr>
            <a:lstStyle/>
            <a:p>
              <a:pPr eaLnBrk="0" hangingPunct="0"/>
              <a:r>
                <a:rPr lang="en-US" altLang="zh-CN" sz="2200" b="1">
                  <a:solidFill>
                    <a:srgbClr val="0070C0"/>
                  </a:solidFill>
                  <a:latin typeface="Helvetica" pitchFamily="2" charset="0"/>
                  <a:ea typeface="Helvetica Neue"/>
                  <a:cs typeface="Helvetica Neue"/>
                </a:rPr>
                <a:t>Some Proper Names</a:t>
              </a:r>
              <a:endParaRPr lang="en-US" altLang="zh-CN" sz="2200" b="1">
                <a:solidFill>
                  <a:srgbClr val="0070C0"/>
                </a:solidFill>
                <a:latin typeface="Helvetica" pitchFamily="2" charset="0"/>
                <a:ea typeface="Helvetica Neue"/>
                <a:cs typeface="Helvetica Neue"/>
              </a:endParaRPr>
            </a:p>
          </p:txBody>
        </p:sp>
      </p:gr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Picture 2" descr="H:\2015年修改\图片2.jpg"/>
          <p:cNvPicPr>
            <a:picLocks noChangeAspect="1" noChangeArrowheads="1"/>
          </p:cNvPicPr>
          <p:nvPr/>
        </p:nvPicPr>
        <p:blipFill>
          <a:blip r:embed="rId1"/>
          <a:srcRect/>
          <a:stretch>
            <a:fillRect/>
          </a:stretch>
        </p:blipFill>
        <p:spPr bwMode="auto">
          <a:xfrm>
            <a:off x="555625" y="2319338"/>
            <a:ext cx="7802563" cy="4181475"/>
          </a:xfrm>
          <a:prstGeom prst="rect">
            <a:avLst/>
          </a:prstGeom>
          <a:noFill/>
          <a:ln w="9525">
            <a:noFill/>
            <a:miter lim="800000"/>
            <a:headEnd/>
            <a:tailEnd/>
          </a:ln>
        </p:spPr>
      </p:pic>
      <p:sp>
        <p:nvSpPr>
          <p:cNvPr id="29699" name="TextBox 19"/>
          <p:cNvSpPr txBox="1">
            <a:spLocks noChangeArrowheads="1"/>
          </p:cNvSpPr>
          <p:nvPr/>
        </p:nvSpPr>
        <p:spPr bwMode="auto">
          <a:xfrm>
            <a:off x="1258888" y="1454150"/>
            <a:ext cx="1800225" cy="400050"/>
          </a:xfrm>
          <a:prstGeom prst="rect">
            <a:avLst/>
          </a:prstGeom>
          <a:noFill/>
          <a:ln w="9525">
            <a:noFill/>
            <a:miter lim="800000"/>
          </a:ln>
        </p:spPr>
        <p:txBody>
          <a:bodyPr>
            <a:spAutoFit/>
          </a:bodyPr>
          <a:lstStyle/>
          <a:p>
            <a:endParaRPr lang="zh-CN" altLang="en-US" sz="2000" b="1">
              <a:latin typeface="Helvetica" pitchFamily="2" charset="0"/>
              <a:ea typeface="Helvetica Neue"/>
              <a:cs typeface="Helvetica Neue"/>
            </a:endParaRPr>
          </a:p>
        </p:txBody>
      </p:sp>
      <p:sp>
        <p:nvSpPr>
          <p:cNvPr id="11" name="Rectangle 10"/>
          <p:cNvSpPr/>
          <p:nvPr/>
        </p:nvSpPr>
        <p:spPr>
          <a:xfrm>
            <a:off x="767290" y="1928802"/>
            <a:ext cx="7448048" cy="4000217"/>
          </a:xfrm>
          <a:prstGeom prst="rect">
            <a:avLst/>
          </a:prstGeom>
          <a:noFill/>
          <a:ln w="38100" cmpd="sng">
            <a:noFill/>
          </a:ln>
          <a:effectLst>
            <a:glow rad="139700">
              <a:schemeClr val="accent3">
                <a:satMod val="175000"/>
                <a:alpha val="40000"/>
              </a:schemeClr>
            </a:glow>
            <a:outerShdw blurRad="40000" dist="23000" dir="5400000" sx="0" sy="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anchor="ctr"/>
          <a:lstStyle/>
          <a:p>
            <a:pPr fontAlgn="auto">
              <a:lnSpc>
                <a:spcPct val="120000"/>
              </a:lnSpc>
              <a:spcBef>
                <a:spcPts val="0"/>
              </a:spcBef>
              <a:spcAft>
                <a:spcPts val="0"/>
              </a:spcAft>
              <a:defRPr/>
            </a:pPr>
            <a:endParaRPr lang="zh-CN" altLang="en-US" dirty="0"/>
          </a:p>
        </p:txBody>
      </p:sp>
      <p:sp>
        <p:nvSpPr>
          <p:cNvPr id="29703" name="矩形 18"/>
          <p:cNvSpPr>
            <a:spLocks noChangeArrowheads="1"/>
          </p:cNvSpPr>
          <p:nvPr/>
        </p:nvSpPr>
        <p:spPr bwMode="auto">
          <a:xfrm>
            <a:off x="857250" y="1341438"/>
            <a:ext cx="7675563" cy="830262"/>
          </a:xfrm>
          <a:prstGeom prst="rect">
            <a:avLst/>
          </a:prstGeom>
          <a:noFill/>
          <a:ln w="9525">
            <a:noFill/>
            <a:miter lim="800000"/>
          </a:ln>
        </p:spPr>
        <p:txBody>
          <a:bodyPr>
            <a:spAutoFit/>
          </a:bodyPr>
          <a:lstStyle/>
          <a:p>
            <a:pPr marL="457200" indent="-457200" eaLnBrk="0" hangingPunct="0">
              <a:buFontTx/>
              <a:buAutoNum type="arabicPeriod"/>
            </a:pPr>
            <a:r>
              <a:rPr lang="en-US" altLang="zh-CN" sz="2400">
                <a:latin typeface="Helvetica" pitchFamily="2" charset="0"/>
                <a:ea typeface="楷体_GB2312" panose="02010609030101010101" pitchFamily="49" charset="-122"/>
              </a:rPr>
              <a:t>Where is </a:t>
            </a:r>
            <a:r>
              <a:rPr lang="en-US" altLang="zh-CN" sz="2400"/>
              <a:t>Left Bank café </a:t>
            </a:r>
            <a:r>
              <a:rPr lang="en-US" altLang="zh-CN" sz="2400">
                <a:latin typeface="Helvetica" pitchFamily="2" charset="0"/>
                <a:ea typeface="楷体_GB2312" panose="02010609030101010101" pitchFamily="49" charset="-122"/>
              </a:rPr>
              <a:t>? What features does it have? </a:t>
            </a:r>
            <a:endParaRPr lang="en-US" altLang="zh-CN" sz="2400">
              <a:latin typeface="Helvetica" pitchFamily="2" charset="0"/>
              <a:ea typeface="楷体_GB2312" panose="02010609030101010101" pitchFamily="49" charset="-122"/>
            </a:endParaRPr>
          </a:p>
        </p:txBody>
      </p:sp>
      <p:sp>
        <p:nvSpPr>
          <p:cNvPr id="20" name="矩形 19"/>
          <p:cNvSpPr>
            <a:spLocks noChangeArrowheads="1"/>
          </p:cNvSpPr>
          <p:nvPr/>
        </p:nvSpPr>
        <p:spPr bwMode="auto">
          <a:xfrm>
            <a:off x="1285875" y="2954338"/>
            <a:ext cx="6553200" cy="3046412"/>
          </a:xfrm>
          <a:prstGeom prst="rect">
            <a:avLst/>
          </a:prstGeom>
          <a:noFill/>
          <a:ln w="9525">
            <a:noFill/>
            <a:miter lim="800000"/>
          </a:ln>
        </p:spPr>
        <p:txBody>
          <a:bodyPr>
            <a:spAutoFit/>
          </a:bodyPr>
          <a:lstStyle/>
          <a:p>
            <a:pPr algn="just"/>
            <a:r>
              <a:rPr lang="en-US" altLang="zh-CN" sz="2400"/>
              <a:t>The Left Bank café﻿ is located in the village of Saranac Lake on the Left Bank of the River Seine in Paris. It is a favorite meeting place of great artists, writers, and famous intellectuals since the early 20th century. LBC serves authentic French café﻿-style food, including crê﻿pes and tartines, as well as coffee, tea, wines and beers.﻿﻿ </a:t>
            </a:r>
            <a:endParaRPr lang="zh-CN" altLang="en-US" sz="2400">
              <a:latin typeface="Helvetica" pitchFamily="2" charset="0"/>
              <a:ea typeface="楷体_GB2312" panose="02010609030101010101" pitchFamily="49" charset="-122"/>
            </a:endParaRPr>
          </a:p>
        </p:txBody>
      </p:sp>
      <p:pic>
        <p:nvPicPr>
          <p:cNvPr id="29705" name="Picture 4">
            <a:hlinkClick r:id="rId2" action="ppaction://hlinksldjump"/>
          </p:cNvPr>
          <p:cNvPicPr>
            <a:picLocks noChangeAspect="1" noChangeArrowheads="1"/>
          </p:cNvPicPr>
          <p:nvPr/>
        </p:nvPicPr>
        <p:blipFill>
          <a:blip r:embed="rId3"/>
          <a:srcRect/>
          <a:stretch>
            <a:fillRect/>
          </a:stretch>
        </p:blipFill>
        <p:spPr bwMode="auto">
          <a:xfrm>
            <a:off x="8423275" y="6256338"/>
            <a:ext cx="434975" cy="458787"/>
          </a:xfrm>
          <a:prstGeom prst="rect">
            <a:avLst/>
          </a:prstGeom>
          <a:noFill/>
          <a:ln w="9525">
            <a:noFill/>
            <a:miter lim="800000"/>
            <a:headEnd/>
            <a:tailEnd/>
          </a:ln>
        </p:spPr>
      </p:pic>
      <p:grpSp>
        <p:nvGrpSpPr>
          <p:cNvPr id="29706" name="Group 42"/>
          <p:cNvGrpSpPr/>
          <p:nvPr/>
        </p:nvGrpSpPr>
        <p:grpSpPr bwMode="auto">
          <a:xfrm>
            <a:off x="-7938" y="4763"/>
            <a:ext cx="8540751" cy="1187450"/>
            <a:chOff x="-7938" y="5274"/>
            <a:chExt cx="8540378" cy="1187450"/>
          </a:xfrm>
        </p:grpSpPr>
        <p:pic>
          <p:nvPicPr>
            <p:cNvPr id="29707" name="Picture 3"/>
            <p:cNvPicPr>
              <a:picLocks noChangeAspect="1" noChangeArrowheads="1"/>
            </p:cNvPicPr>
            <p:nvPr/>
          </p:nvPicPr>
          <p:blipFill>
            <a:blip r:embed="rId4"/>
            <a:srcRect/>
            <a:stretch>
              <a:fillRect/>
            </a:stretch>
          </p:blipFill>
          <p:spPr bwMode="auto">
            <a:xfrm>
              <a:off x="-7938" y="5274"/>
              <a:ext cx="4645026" cy="1187450"/>
            </a:xfrm>
            <a:prstGeom prst="rect">
              <a:avLst/>
            </a:prstGeom>
            <a:noFill/>
            <a:ln w="9525">
              <a:noFill/>
              <a:miter lim="800000"/>
              <a:headEnd/>
              <a:tailEnd/>
            </a:ln>
          </p:spPr>
        </p:pic>
        <p:sp>
          <p:nvSpPr>
            <p:cNvPr id="13" name="TextBox 12"/>
            <p:cNvSpPr txBox="1"/>
            <p:nvPr/>
          </p:nvSpPr>
          <p:spPr>
            <a:xfrm>
              <a:off x="827052" y="302136"/>
              <a:ext cx="3481235" cy="400050"/>
            </a:xfrm>
            <a:prstGeom prst="rect">
              <a:avLst/>
            </a:prstGeom>
            <a:noFill/>
          </p:spPr>
          <p:txBody>
            <a:bodyPr>
              <a:spAutoFit/>
            </a:bodyPr>
            <a:lstStyle/>
            <a:p>
              <a:pPr fontAlgn="auto">
                <a:spcBef>
                  <a:spcPts val="0"/>
                </a:spcBef>
                <a:spcAft>
                  <a:spcPts val="0"/>
                </a:spcAft>
                <a:defRPr/>
              </a:pPr>
              <a:r>
                <a:rPr lang="en-US" altLang="zh-CN" sz="2000" b="1" dirty="0">
                  <a:solidFill>
                    <a:schemeClr val="bg1"/>
                  </a:solidFill>
                  <a:effectLst>
                    <a:outerShdw blurRad="38100" dist="38100" dir="2700000" algn="tl">
                      <a:srgbClr val="000000">
                        <a:alpha val="43137"/>
                      </a:srgbClr>
                    </a:outerShdw>
                  </a:effectLst>
                  <a:latin typeface="Comic Sans MS" panose="030F0702030302020204" pitchFamily="66" charset="0"/>
                  <a:ea typeface="+mn-ea"/>
                </a:rPr>
                <a:t>Cultural Background</a:t>
              </a:r>
              <a:endParaRPr lang="en-US" altLang="zh-CN" sz="2000" b="1" dirty="0">
                <a:solidFill>
                  <a:schemeClr val="bg1"/>
                </a:solidFill>
                <a:effectLst>
                  <a:outerShdw blurRad="38100" dist="38100" dir="2700000" algn="tl">
                    <a:srgbClr val="000000">
                      <a:alpha val="43137"/>
                    </a:srgbClr>
                  </a:outerShdw>
                </a:effectLst>
                <a:latin typeface="Comic Sans MS" panose="030F0702030302020204" pitchFamily="66" charset="0"/>
                <a:ea typeface="+mn-ea"/>
              </a:endParaRPr>
            </a:p>
          </p:txBody>
        </p:sp>
        <p:sp>
          <p:nvSpPr>
            <p:cNvPr id="29709" name="矩形 19"/>
            <p:cNvSpPr>
              <a:spLocks noChangeArrowheads="1"/>
            </p:cNvSpPr>
            <p:nvPr/>
          </p:nvSpPr>
          <p:spPr bwMode="auto">
            <a:xfrm>
              <a:off x="4489077" y="442516"/>
              <a:ext cx="4043363" cy="431800"/>
            </a:xfrm>
            <a:prstGeom prst="rect">
              <a:avLst/>
            </a:prstGeom>
            <a:noFill/>
            <a:ln w="9525">
              <a:noFill/>
              <a:miter lim="800000"/>
            </a:ln>
          </p:spPr>
          <p:txBody>
            <a:bodyPr>
              <a:spAutoFit/>
            </a:bodyPr>
            <a:lstStyle/>
            <a:p>
              <a:pPr eaLnBrk="0" hangingPunct="0"/>
              <a:r>
                <a:rPr lang="en-US" altLang="zh-CN" sz="2200" b="1">
                  <a:solidFill>
                    <a:srgbClr val="0070C0"/>
                  </a:solidFill>
                  <a:latin typeface="Helvetica" pitchFamily="2" charset="0"/>
                  <a:ea typeface="Helvetica Neue"/>
                  <a:cs typeface="Helvetica Neue"/>
                </a:rPr>
                <a:t>Some Proper Names</a:t>
              </a:r>
              <a:endParaRPr lang="en-US" altLang="zh-CN" sz="2200" b="1">
                <a:solidFill>
                  <a:srgbClr val="0070C0"/>
                </a:solidFill>
                <a:latin typeface="Helvetica" pitchFamily="2" charset="0"/>
                <a:ea typeface="Helvetica Neue"/>
                <a:cs typeface="Helvetica Neue"/>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diamond(in)">
                                      <p:cBhvr>
                                        <p:cTn id="7"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2" descr="H:\2015年修改\图片2.jpg"/>
          <p:cNvPicPr>
            <a:picLocks noChangeAspect="1" noChangeArrowheads="1"/>
          </p:cNvPicPr>
          <p:nvPr/>
        </p:nvPicPr>
        <p:blipFill>
          <a:blip r:embed="rId1"/>
          <a:srcRect/>
          <a:stretch>
            <a:fillRect/>
          </a:stretch>
        </p:blipFill>
        <p:spPr bwMode="auto">
          <a:xfrm>
            <a:off x="585788" y="2071688"/>
            <a:ext cx="7802562" cy="4365625"/>
          </a:xfrm>
          <a:prstGeom prst="rect">
            <a:avLst/>
          </a:prstGeom>
          <a:noFill/>
          <a:ln w="9525">
            <a:noFill/>
            <a:miter lim="800000"/>
            <a:headEnd/>
            <a:tailEnd/>
          </a:ln>
        </p:spPr>
      </p:pic>
      <p:sp>
        <p:nvSpPr>
          <p:cNvPr id="30723" name="TextBox 19"/>
          <p:cNvSpPr txBox="1">
            <a:spLocks noChangeArrowheads="1"/>
          </p:cNvSpPr>
          <p:nvPr/>
        </p:nvSpPr>
        <p:spPr bwMode="auto">
          <a:xfrm>
            <a:off x="1258888" y="1454150"/>
            <a:ext cx="1800225" cy="400050"/>
          </a:xfrm>
          <a:prstGeom prst="rect">
            <a:avLst/>
          </a:prstGeom>
          <a:noFill/>
          <a:ln w="9525">
            <a:noFill/>
            <a:miter lim="800000"/>
          </a:ln>
        </p:spPr>
        <p:txBody>
          <a:bodyPr>
            <a:spAutoFit/>
          </a:bodyPr>
          <a:lstStyle/>
          <a:p>
            <a:endParaRPr lang="zh-CN" altLang="en-US" sz="2000" b="1">
              <a:latin typeface="Helvetica" pitchFamily="2" charset="0"/>
              <a:ea typeface="Helvetica Neue"/>
              <a:cs typeface="Helvetica Neue"/>
            </a:endParaRPr>
          </a:p>
        </p:txBody>
      </p:sp>
      <p:sp>
        <p:nvSpPr>
          <p:cNvPr id="11" name="Rectangle 10"/>
          <p:cNvSpPr/>
          <p:nvPr/>
        </p:nvSpPr>
        <p:spPr>
          <a:xfrm>
            <a:off x="767290" y="1928802"/>
            <a:ext cx="7448048" cy="4000217"/>
          </a:xfrm>
          <a:prstGeom prst="rect">
            <a:avLst/>
          </a:prstGeom>
          <a:noFill/>
          <a:ln w="38100" cmpd="sng">
            <a:noFill/>
          </a:ln>
          <a:effectLst>
            <a:glow rad="139700">
              <a:schemeClr val="accent3">
                <a:satMod val="175000"/>
                <a:alpha val="40000"/>
              </a:schemeClr>
            </a:glow>
            <a:outerShdw blurRad="40000" dist="23000" dir="5400000" sx="0" sy="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anchor="ctr"/>
          <a:lstStyle/>
          <a:p>
            <a:pPr fontAlgn="auto">
              <a:lnSpc>
                <a:spcPct val="120000"/>
              </a:lnSpc>
              <a:spcBef>
                <a:spcPts val="0"/>
              </a:spcBef>
              <a:spcAft>
                <a:spcPts val="0"/>
              </a:spcAft>
              <a:defRPr/>
            </a:pPr>
            <a:endParaRPr lang="zh-CN" altLang="en-US" dirty="0"/>
          </a:p>
        </p:txBody>
      </p:sp>
      <p:sp>
        <p:nvSpPr>
          <p:cNvPr id="30727" name="矩形 18"/>
          <p:cNvSpPr>
            <a:spLocks noChangeArrowheads="1"/>
          </p:cNvSpPr>
          <p:nvPr/>
        </p:nvSpPr>
        <p:spPr bwMode="auto">
          <a:xfrm>
            <a:off x="928688" y="1428750"/>
            <a:ext cx="9001125" cy="461963"/>
          </a:xfrm>
          <a:prstGeom prst="rect">
            <a:avLst/>
          </a:prstGeom>
          <a:noFill/>
          <a:ln w="9525">
            <a:noFill/>
            <a:miter lim="800000"/>
          </a:ln>
        </p:spPr>
        <p:txBody>
          <a:bodyPr>
            <a:spAutoFit/>
          </a:bodyPr>
          <a:lstStyle/>
          <a:p>
            <a:pPr eaLnBrk="0" hangingPunct="0"/>
            <a:r>
              <a:rPr lang="en-US" altLang="zh-CN" sz="2400">
                <a:latin typeface="Helvetica" pitchFamily="2" charset="0"/>
                <a:ea typeface="楷体_GB2312" panose="02010609030101010101" pitchFamily="49" charset="-122"/>
              </a:rPr>
              <a:t>2. What is </a:t>
            </a:r>
            <a:r>
              <a:rPr lang="en-US" altLang="zh-CN" sz="2400" i="1"/>
              <a:t>Let’s Go</a:t>
            </a:r>
            <a:r>
              <a:rPr lang="en-US" altLang="zh-CN" sz="2400">
                <a:latin typeface="Helvetica" pitchFamily="2" charset="0"/>
                <a:ea typeface="楷体_GB2312" panose="02010609030101010101" pitchFamily="49" charset="-122"/>
              </a:rPr>
              <a:t>?</a:t>
            </a:r>
            <a:r>
              <a:rPr lang="en-US" altLang="zh-CN" sz="2400" b="1"/>
              <a:t> </a:t>
            </a:r>
            <a:r>
              <a:rPr lang="en-US" altLang="zh-CN" sz="2400">
                <a:latin typeface="Helvetica" pitchFamily="2" charset="0"/>
                <a:ea typeface="楷体_GB2312" panose="02010609030101010101" pitchFamily="49" charset="-122"/>
              </a:rPr>
              <a:t>Give more information about it. </a:t>
            </a:r>
            <a:endParaRPr lang="en-US" altLang="zh-CN" sz="2400">
              <a:latin typeface="Helvetica" pitchFamily="2" charset="0"/>
              <a:ea typeface="楷体_GB2312" panose="02010609030101010101" pitchFamily="49" charset="-122"/>
            </a:endParaRPr>
          </a:p>
        </p:txBody>
      </p:sp>
      <p:sp>
        <p:nvSpPr>
          <p:cNvPr id="20" name="矩形 19"/>
          <p:cNvSpPr>
            <a:spLocks noChangeArrowheads="1"/>
          </p:cNvSpPr>
          <p:nvPr/>
        </p:nvSpPr>
        <p:spPr bwMode="auto">
          <a:xfrm>
            <a:off x="1260475" y="2643188"/>
            <a:ext cx="6811963" cy="3416300"/>
          </a:xfrm>
          <a:prstGeom prst="rect">
            <a:avLst/>
          </a:prstGeom>
          <a:noFill/>
          <a:ln w="9525">
            <a:noFill/>
            <a:miter lim="800000"/>
          </a:ln>
        </p:spPr>
        <p:txBody>
          <a:bodyPr>
            <a:spAutoFit/>
          </a:bodyPr>
          <a:lstStyle/>
          <a:p>
            <a:pPr algn="just">
              <a:buFont typeface="Arial" panose="020B0604020202020204" pitchFamily="34" charset="0"/>
              <a:buChar char="•"/>
            </a:pPr>
            <a:r>
              <a:rPr lang="en-US" altLang="zh-CN" sz="2400"/>
              <a:t>   A world-renowned travel guide series, </a:t>
            </a:r>
            <a:endParaRPr lang="en-US" altLang="zh-CN" sz="2400"/>
          </a:p>
          <a:p>
            <a:pPr algn="just"/>
            <a:r>
              <a:rPr lang="en-US" altLang="zh-CN" sz="2400"/>
              <a:t>    researched, written, edited, and run entirely </a:t>
            </a:r>
            <a:endParaRPr lang="en-US" altLang="zh-CN" sz="2400"/>
          </a:p>
          <a:p>
            <a:pPr algn="just"/>
            <a:r>
              <a:rPr lang="en-US" altLang="zh-CN" sz="2400"/>
              <a:t>    by students at Harvard University. </a:t>
            </a:r>
            <a:endParaRPr lang="en-US" altLang="zh-CN" sz="2400"/>
          </a:p>
          <a:p>
            <a:pPr algn="just">
              <a:buFont typeface="Arial" panose="020B0604020202020204" pitchFamily="34" charset="0"/>
              <a:buChar char="•"/>
            </a:pPr>
            <a:r>
              <a:rPr lang="en-US" altLang="zh-CN" sz="2400"/>
              <a:t>   It is claimed to be “the student travel guide” </a:t>
            </a:r>
            <a:endParaRPr lang="en-US" altLang="zh-CN" sz="2400"/>
          </a:p>
          <a:p>
            <a:pPr algn="just"/>
            <a:r>
              <a:rPr lang="en-US" altLang="zh-CN" sz="2400"/>
              <a:t>    aimed at readers “both young and young at </a:t>
            </a:r>
            <a:endParaRPr lang="en-US" altLang="zh-CN" sz="2400"/>
          </a:p>
          <a:p>
            <a:pPr algn="just"/>
            <a:r>
              <a:rPr lang="en-US" altLang="zh-CN" sz="2400"/>
              <a:t>    heart”. </a:t>
            </a:r>
            <a:endParaRPr lang="en-US" altLang="zh-CN" sz="2400"/>
          </a:p>
          <a:p>
            <a:pPr algn="just">
              <a:buFont typeface="Arial" panose="020B0604020202020204" pitchFamily="34" charset="0"/>
              <a:buChar char="•"/>
            </a:pPr>
            <a:r>
              <a:rPr lang="en-US" altLang="zh-CN" sz="2400" i="1"/>
              <a:t>   Let’s Go </a:t>
            </a:r>
            <a:r>
              <a:rPr lang="en-US" altLang="zh-CN" sz="2400"/>
              <a:t>was founded in 1960 and is  </a:t>
            </a:r>
            <a:endParaRPr lang="en-US" altLang="zh-CN" sz="2400"/>
          </a:p>
          <a:p>
            <a:pPr algn="just"/>
            <a:r>
              <a:rPr lang="en-US" altLang="zh-CN" sz="2400"/>
              <a:t>    headquartered in Cambridge, Massachusetts, </a:t>
            </a:r>
            <a:endParaRPr lang="en-US" altLang="zh-CN" sz="2400"/>
          </a:p>
          <a:p>
            <a:pPr algn="just"/>
            <a:r>
              <a:rPr lang="en-US" altLang="zh-CN" sz="2400"/>
              <a:t>    the US. </a:t>
            </a:r>
            <a:r>
              <a:rPr lang="en-US" altLang="zh-CN" sz="2400">
                <a:latin typeface="Helvetica" pitchFamily="2" charset="0"/>
                <a:ea typeface="楷体_GB2312" panose="02010609030101010101" pitchFamily="49" charset="-122"/>
              </a:rPr>
              <a:t>office.</a:t>
            </a:r>
            <a:endParaRPr lang="en-US" altLang="zh-CN" sz="2400">
              <a:latin typeface="Helvetica" pitchFamily="2" charset="0"/>
              <a:ea typeface="楷体_GB2312" panose="02010609030101010101" pitchFamily="49" charset="-122"/>
            </a:endParaRPr>
          </a:p>
        </p:txBody>
      </p:sp>
      <p:pic>
        <p:nvPicPr>
          <p:cNvPr id="30729" name="Picture 4">
            <a:hlinkClick r:id="rId2" action="ppaction://hlinksldjump"/>
          </p:cNvPr>
          <p:cNvPicPr>
            <a:picLocks noChangeAspect="1" noChangeArrowheads="1"/>
          </p:cNvPicPr>
          <p:nvPr/>
        </p:nvPicPr>
        <p:blipFill>
          <a:blip r:embed="rId3"/>
          <a:srcRect/>
          <a:stretch>
            <a:fillRect/>
          </a:stretch>
        </p:blipFill>
        <p:spPr bwMode="auto">
          <a:xfrm>
            <a:off x="8423275" y="6256338"/>
            <a:ext cx="434975" cy="458787"/>
          </a:xfrm>
          <a:prstGeom prst="rect">
            <a:avLst/>
          </a:prstGeom>
          <a:noFill/>
          <a:ln w="9525">
            <a:noFill/>
            <a:miter lim="800000"/>
            <a:headEnd/>
            <a:tailEnd/>
          </a:ln>
        </p:spPr>
      </p:pic>
      <p:grpSp>
        <p:nvGrpSpPr>
          <p:cNvPr id="30730" name="Group 42"/>
          <p:cNvGrpSpPr/>
          <p:nvPr/>
        </p:nvGrpSpPr>
        <p:grpSpPr bwMode="auto">
          <a:xfrm>
            <a:off x="-7938" y="4763"/>
            <a:ext cx="8540751" cy="1187450"/>
            <a:chOff x="-7938" y="5274"/>
            <a:chExt cx="8540378" cy="1187450"/>
          </a:xfrm>
        </p:grpSpPr>
        <p:pic>
          <p:nvPicPr>
            <p:cNvPr id="30731" name="Picture 3"/>
            <p:cNvPicPr>
              <a:picLocks noChangeAspect="1" noChangeArrowheads="1"/>
            </p:cNvPicPr>
            <p:nvPr/>
          </p:nvPicPr>
          <p:blipFill>
            <a:blip r:embed="rId4"/>
            <a:srcRect/>
            <a:stretch>
              <a:fillRect/>
            </a:stretch>
          </p:blipFill>
          <p:spPr bwMode="auto">
            <a:xfrm>
              <a:off x="-7938" y="5274"/>
              <a:ext cx="4645026" cy="1187450"/>
            </a:xfrm>
            <a:prstGeom prst="rect">
              <a:avLst/>
            </a:prstGeom>
            <a:noFill/>
            <a:ln w="9525">
              <a:noFill/>
              <a:miter lim="800000"/>
              <a:headEnd/>
              <a:tailEnd/>
            </a:ln>
          </p:spPr>
        </p:pic>
        <p:sp>
          <p:nvSpPr>
            <p:cNvPr id="14" name="TextBox 13"/>
            <p:cNvSpPr txBox="1"/>
            <p:nvPr/>
          </p:nvSpPr>
          <p:spPr>
            <a:xfrm>
              <a:off x="827052" y="302136"/>
              <a:ext cx="3481235" cy="400050"/>
            </a:xfrm>
            <a:prstGeom prst="rect">
              <a:avLst/>
            </a:prstGeom>
            <a:noFill/>
          </p:spPr>
          <p:txBody>
            <a:bodyPr>
              <a:spAutoFit/>
            </a:bodyPr>
            <a:lstStyle/>
            <a:p>
              <a:pPr fontAlgn="auto">
                <a:spcBef>
                  <a:spcPts val="0"/>
                </a:spcBef>
                <a:spcAft>
                  <a:spcPts val="0"/>
                </a:spcAft>
                <a:defRPr/>
              </a:pPr>
              <a:r>
                <a:rPr lang="en-US" altLang="zh-CN" sz="2000" b="1" dirty="0">
                  <a:solidFill>
                    <a:schemeClr val="bg1"/>
                  </a:solidFill>
                  <a:effectLst>
                    <a:outerShdw blurRad="38100" dist="38100" dir="2700000" algn="tl">
                      <a:srgbClr val="000000">
                        <a:alpha val="43137"/>
                      </a:srgbClr>
                    </a:outerShdw>
                  </a:effectLst>
                  <a:latin typeface="Comic Sans MS" panose="030F0702030302020204" pitchFamily="66" charset="0"/>
                  <a:ea typeface="+mn-ea"/>
                </a:rPr>
                <a:t>Cultural Background</a:t>
              </a:r>
              <a:endParaRPr lang="en-US" altLang="zh-CN" sz="2000" b="1" dirty="0">
                <a:solidFill>
                  <a:schemeClr val="bg1"/>
                </a:solidFill>
                <a:effectLst>
                  <a:outerShdw blurRad="38100" dist="38100" dir="2700000" algn="tl">
                    <a:srgbClr val="000000">
                      <a:alpha val="43137"/>
                    </a:srgbClr>
                  </a:outerShdw>
                </a:effectLst>
                <a:latin typeface="Comic Sans MS" panose="030F0702030302020204" pitchFamily="66" charset="0"/>
                <a:ea typeface="+mn-ea"/>
              </a:endParaRPr>
            </a:p>
          </p:txBody>
        </p:sp>
        <p:sp>
          <p:nvSpPr>
            <p:cNvPr id="30733" name="矩形 19"/>
            <p:cNvSpPr>
              <a:spLocks noChangeArrowheads="1"/>
            </p:cNvSpPr>
            <p:nvPr/>
          </p:nvSpPr>
          <p:spPr bwMode="auto">
            <a:xfrm>
              <a:off x="4489077" y="442516"/>
              <a:ext cx="4043363" cy="431800"/>
            </a:xfrm>
            <a:prstGeom prst="rect">
              <a:avLst/>
            </a:prstGeom>
            <a:noFill/>
            <a:ln w="9525">
              <a:noFill/>
              <a:miter lim="800000"/>
            </a:ln>
          </p:spPr>
          <p:txBody>
            <a:bodyPr>
              <a:spAutoFit/>
            </a:bodyPr>
            <a:lstStyle/>
            <a:p>
              <a:pPr eaLnBrk="0" hangingPunct="0"/>
              <a:r>
                <a:rPr lang="en-US" altLang="zh-CN" sz="2200" b="1">
                  <a:solidFill>
                    <a:srgbClr val="0070C0"/>
                  </a:solidFill>
                  <a:latin typeface="Helvetica" pitchFamily="2" charset="0"/>
                  <a:ea typeface="Helvetica Neue"/>
                  <a:cs typeface="Helvetica Neue"/>
                </a:rPr>
                <a:t>Some Proper Names</a:t>
              </a:r>
              <a:endParaRPr lang="en-US" altLang="zh-CN" sz="2200" b="1">
                <a:solidFill>
                  <a:srgbClr val="0070C0"/>
                </a:solidFill>
                <a:latin typeface="Helvetica" pitchFamily="2" charset="0"/>
                <a:ea typeface="Helvetica Neue"/>
                <a:cs typeface="Helvetica Neue"/>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diamond(in)">
                                      <p:cBhvr>
                                        <p:cTn id="7"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362" name="组合 18"/>
          <p:cNvGrpSpPr/>
          <p:nvPr/>
        </p:nvGrpSpPr>
        <p:grpSpPr bwMode="auto">
          <a:xfrm>
            <a:off x="0" y="0"/>
            <a:ext cx="9144000" cy="6088063"/>
            <a:chOff x="0" y="0"/>
            <a:chExt cx="9144000" cy="6088075"/>
          </a:xfrm>
        </p:grpSpPr>
        <p:sp>
          <p:nvSpPr>
            <p:cNvPr id="29" name="Rectangle 6"/>
            <p:cNvSpPr>
              <a:spLocks noChangeArrowheads="1"/>
            </p:cNvSpPr>
            <p:nvPr/>
          </p:nvSpPr>
          <p:spPr bwMode="auto">
            <a:xfrm>
              <a:off x="762000" y="2133604"/>
              <a:ext cx="6113463" cy="1631953"/>
            </a:xfrm>
            <a:prstGeom prst="rect">
              <a:avLst/>
            </a:prstGeom>
            <a:noFill/>
            <a:ln w="9525">
              <a:noFill/>
              <a:miter lim="800000"/>
            </a:ln>
          </p:spPr>
          <p:txBody>
            <a:bodyPr>
              <a:spAutoFit/>
            </a:bodyPr>
            <a:lstStyle/>
            <a:p>
              <a:pPr fontAlgn="auto">
                <a:spcBef>
                  <a:spcPts val="0"/>
                </a:spcBef>
                <a:spcAft>
                  <a:spcPts val="0"/>
                </a:spcAft>
                <a:defRPr/>
              </a:pPr>
              <a:r>
                <a:rPr lang="en-US" altLang="zh-CN" sz="2400" dirty="0">
                  <a:solidFill>
                    <a:srgbClr val="000000"/>
                  </a:solidFill>
                  <a:latin typeface="Helvetica"/>
                  <a:ea typeface="+mn-ea"/>
                </a:rPr>
                <a:t>No one realizes how beautiful it is to travel until he comes home and rests his </a:t>
              </a:r>
              <a:r>
                <a:rPr lang="en-US" altLang="zh-CN" sz="2400" dirty="0" err="1">
                  <a:solidFill>
                    <a:srgbClr val="000000"/>
                  </a:solidFill>
                  <a:latin typeface="Helvetica"/>
                  <a:ea typeface="+mn-ea"/>
                </a:rPr>
                <a:t>headon</a:t>
              </a:r>
              <a:r>
                <a:rPr lang="en-US" altLang="zh-CN" sz="2400" dirty="0">
                  <a:solidFill>
                    <a:srgbClr val="000000"/>
                  </a:solidFill>
                  <a:latin typeface="Helvetica"/>
                  <a:ea typeface="+mn-ea"/>
                </a:rPr>
                <a:t> his old, familiar pillow.</a:t>
              </a:r>
              <a:endParaRPr lang="en-US" sz="2400" dirty="0">
                <a:solidFill>
                  <a:srgbClr val="000000"/>
                </a:solidFill>
                <a:latin typeface="Helvetica"/>
                <a:ea typeface="+mn-ea"/>
              </a:endParaRPr>
            </a:p>
            <a:p>
              <a:pPr algn="r" eaLnBrk="0" fontAlgn="auto" hangingPunct="0">
                <a:spcBef>
                  <a:spcPts val="0"/>
                </a:spcBef>
                <a:spcAft>
                  <a:spcPts val="0"/>
                </a:spcAft>
                <a:defRPr/>
              </a:pPr>
              <a:r>
                <a:rPr lang="en-US" altLang="zh-CN" sz="2400" i="1" dirty="0">
                  <a:latin typeface="+mn-lt"/>
                  <a:ea typeface="+mn-ea"/>
                </a:rPr>
                <a:t>            —Lin </a:t>
              </a:r>
              <a:r>
                <a:rPr lang="en-US" altLang="zh-CN" sz="2400" i="1" dirty="0" err="1">
                  <a:latin typeface="+mn-lt"/>
                  <a:ea typeface="+mn-ea"/>
                </a:rPr>
                <a:t>Yutang</a:t>
              </a:r>
              <a:r>
                <a:rPr lang="en-US" altLang="zh-CN" sz="2400" i="1" dirty="0">
                  <a:latin typeface="+mn-lt"/>
                  <a:ea typeface="+mn-ea"/>
                </a:rPr>
                <a:t> (Chinese writer)</a:t>
              </a:r>
              <a:endParaRPr lang="en-US" altLang="zh-CN" sz="2400" i="1" dirty="0">
                <a:latin typeface="+mn-lt"/>
                <a:ea typeface="+mn-ea"/>
              </a:endParaRPr>
            </a:p>
          </p:txBody>
        </p:sp>
        <p:sp>
          <p:nvSpPr>
            <p:cNvPr id="6148" name="Rectangle 10"/>
            <p:cNvSpPr>
              <a:spLocks noChangeArrowheads="1"/>
            </p:cNvSpPr>
            <p:nvPr/>
          </p:nvSpPr>
          <p:spPr bwMode="auto">
            <a:xfrm>
              <a:off x="755650" y="4149733"/>
              <a:ext cx="6119813" cy="1938342"/>
            </a:xfrm>
            <a:prstGeom prst="rect">
              <a:avLst/>
            </a:prstGeom>
            <a:noFill/>
            <a:ln w="9525">
              <a:noFill/>
              <a:miter lim="800000"/>
            </a:ln>
          </p:spPr>
          <p:txBody>
            <a:bodyPr>
              <a:spAutoFit/>
            </a:bodyPr>
            <a:lstStyle/>
            <a:p>
              <a:pPr>
                <a:defRPr/>
              </a:pPr>
              <a:r>
                <a:rPr lang="en-US" altLang="zh-CN" sz="2400" dirty="0">
                  <a:solidFill>
                    <a:srgbClr val="000000"/>
                  </a:solidFill>
                  <a:latin typeface="Helvetica" pitchFamily="2" charset="0"/>
                </a:rPr>
                <a:t>Certainly, travel is more than the seeing of sights; it is a change that goes on, deep and permanent, in the ideas of living.</a:t>
              </a:r>
              <a:endParaRPr lang="en-US" altLang="zh-CN" sz="2400" dirty="0">
                <a:solidFill>
                  <a:srgbClr val="000000"/>
                </a:solidFill>
                <a:latin typeface="Helvetica" pitchFamily="2" charset="0"/>
              </a:endParaRPr>
            </a:p>
            <a:p>
              <a:pPr algn="r" eaLnBrk="0" hangingPunct="0">
                <a:defRPr/>
              </a:pPr>
              <a:r>
                <a:rPr lang="en-US" altLang="zh-CN" sz="2400" dirty="0">
                  <a:solidFill>
                    <a:srgbClr val="000000"/>
                  </a:solidFill>
                  <a:latin typeface="Helvetica" pitchFamily="2" charset="0"/>
                </a:rPr>
                <a:t>           </a:t>
              </a:r>
              <a:endParaRPr lang="en-US" altLang="zh-CN" sz="2400" dirty="0">
                <a:solidFill>
                  <a:srgbClr val="000000"/>
                </a:solidFill>
                <a:latin typeface="Helvetica" pitchFamily="2" charset="0"/>
              </a:endParaRPr>
            </a:p>
            <a:p>
              <a:pPr algn="r" eaLnBrk="0" hangingPunct="0">
                <a:defRPr/>
              </a:pPr>
              <a:r>
                <a:rPr lang="en-US" altLang="zh-CN" sz="2400" i="1" dirty="0">
                  <a:latin typeface="+mn-lt"/>
                  <a:ea typeface="+mn-ea"/>
                </a:rPr>
                <a:t>—Miriam Beard (American historian)</a:t>
              </a:r>
              <a:endParaRPr lang="en-US" altLang="zh-CN" sz="2400" i="1" dirty="0">
                <a:latin typeface="+mn-lt"/>
                <a:ea typeface="+mn-ea"/>
              </a:endParaRPr>
            </a:p>
          </p:txBody>
        </p:sp>
        <p:sp>
          <p:nvSpPr>
            <p:cNvPr id="12" name="Rectangle 27"/>
            <p:cNvSpPr/>
            <p:nvPr/>
          </p:nvSpPr>
          <p:spPr>
            <a:xfrm>
              <a:off x="0" y="0"/>
              <a:ext cx="9144000" cy="990598"/>
            </a:xfrm>
            <a:prstGeom prst="rect">
              <a:avLst/>
            </a:prstGeom>
            <a:gradFill flip="none" rotWithShape="1">
              <a:gsLst>
                <a:gs pos="0">
                  <a:schemeClr val="bg1">
                    <a:lumMod val="75000"/>
                  </a:schemeClr>
                </a:gs>
                <a:gs pos="100000">
                  <a:srgbClr val="FFFFFF"/>
                </a:gs>
              </a:gsLst>
              <a:lin ang="16200000" scaled="0"/>
              <a:tileRect/>
            </a:gradFill>
            <a:effectLst>
              <a:glow>
                <a:schemeClr val="tx1">
                  <a:lumMod val="50000"/>
                  <a:lumOff val="50000"/>
                </a:schemeClr>
              </a:glow>
              <a:outerShdw dist="23000" dir="5400000" sx="0" sy="0" rotWithShape="0">
                <a:srgbClr val="000000"/>
              </a:outerShdw>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15371" name="图片 4" descr="新视野大学ppt首页标题字-02.png"/>
            <p:cNvPicPr>
              <a:picLocks noChangeAspect="1"/>
            </p:cNvPicPr>
            <p:nvPr/>
          </p:nvPicPr>
          <p:blipFill>
            <a:blip r:embed="rId1"/>
            <a:srcRect/>
            <a:stretch>
              <a:fillRect/>
            </a:stretch>
          </p:blipFill>
          <p:spPr bwMode="auto">
            <a:xfrm>
              <a:off x="0" y="34925"/>
              <a:ext cx="9144000" cy="1587500"/>
            </a:xfrm>
            <a:prstGeom prst="rect">
              <a:avLst/>
            </a:prstGeom>
            <a:noFill/>
            <a:ln w="9525">
              <a:noFill/>
              <a:miter lim="800000"/>
              <a:headEnd/>
              <a:tailEnd/>
            </a:ln>
          </p:spPr>
        </p:pic>
        <p:sp>
          <p:nvSpPr>
            <p:cNvPr id="14" name="Rectangle 10"/>
            <p:cNvSpPr/>
            <p:nvPr/>
          </p:nvSpPr>
          <p:spPr>
            <a:xfrm>
              <a:off x="0" y="990602"/>
              <a:ext cx="9144000" cy="539751"/>
            </a:xfrm>
            <a:prstGeom prst="rect">
              <a:avLst/>
            </a:prstGeom>
            <a:solidFill>
              <a:srgbClr val="99CC00">
                <a:alpha val="84706"/>
              </a:srgb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solidFill>
                  <a:schemeClr val="bg2">
                    <a:lumMod val="50000"/>
                  </a:schemeClr>
                </a:solidFill>
              </a:endParaRPr>
            </a:p>
          </p:txBody>
        </p:sp>
        <p:sp>
          <p:nvSpPr>
            <p:cNvPr id="15" name="Rectangle 5"/>
            <p:cNvSpPr/>
            <p:nvPr/>
          </p:nvSpPr>
          <p:spPr>
            <a:xfrm>
              <a:off x="4932363" y="128588"/>
              <a:ext cx="1371600" cy="708026"/>
            </a:xfrm>
            <a:prstGeom prst="rect">
              <a:avLst/>
            </a:prstGeom>
          </p:spPr>
          <p:txBody>
            <a:bodyPr>
              <a:spAutoFit/>
            </a:bodyPr>
            <a:lstStyle/>
            <a:p>
              <a:pPr fontAlgn="auto">
                <a:spcBef>
                  <a:spcPts val="0"/>
                </a:spcBef>
                <a:spcAft>
                  <a:spcPts val="0"/>
                </a:spcAft>
                <a:defRPr/>
              </a:pPr>
              <a:r>
                <a:rPr lang="en-US" altLang="zh-CN" sz="4000" b="1" i="1" dirty="0">
                  <a:solidFill>
                    <a:srgbClr val="0B856D"/>
                  </a:solidFill>
                  <a:effectLst>
                    <a:outerShdw blurRad="38100" dist="38100" dir="2700000" algn="tl">
                      <a:srgbClr val="C0C0C0"/>
                    </a:outerShdw>
                  </a:effectLst>
                  <a:latin typeface="方正大黑简体"/>
                  <a:ea typeface="方正大黑简体"/>
                  <a:cs typeface="方正大黑简体"/>
                </a:rPr>
                <a:t>3</a:t>
              </a:r>
              <a:endParaRPr lang="en-US" altLang="zh-CN" sz="4000" b="1" i="1" dirty="0">
                <a:solidFill>
                  <a:srgbClr val="0B856D"/>
                </a:solidFill>
                <a:effectLst>
                  <a:outerShdw blurRad="38100" dist="38100" dir="2700000" algn="tl">
                    <a:srgbClr val="C0C0C0"/>
                  </a:outerShdw>
                </a:effectLst>
                <a:latin typeface="方正大黑简体"/>
                <a:ea typeface="方正大黑简体"/>
                <a:cs typeface="方正大黑简体"/>
              </a:endParaRPr>
            </a:p>
          </p:txBody>
        </p:sp>
        <p:sp>
          <p:nvSpPr>
            <p:cNvPr id="15374" name="TextBox 7"/>
            <p:cNvSpPr txBox="1">
              <a:spLocks noChangeArrowheads="1"/>
            </p:cNvSpPr>
            <p:nvPr/>
          </p:nvSpPr>
          <p:spPr bwMode="auto">
            <a:xfrm>
              <a:off x="762000" y="914400"/>
              <a:ext cx="762000" cy="708025"/>
            </a:xfrm>
            <a:prstGeom prst="rect">
              <a:avLst/>
            </a:prstGeom>
            <a:noFill/>
            <a:ln w="9525">
              <a:noFill/>
              <a:miter lim="800000"/>
            </a:ln>
          </p:spPr>
          <p:txBody>
            <a:bodyPr>
              <a:spAutoFit/>
            </a:bodyPr>
            <a:lstStyle/>
            <a:p>
              <a:r>
                <a:rPr lang="en-US" altLang="zh-CN" sz="4000" b="1" i="1">
                  <a:latin typeface="Helvetica" pitchFamily="2" charset="0"/>
                  <a:ea typeface="Arial Unicode MS" panose="020B0604020202020204" pitchFamily="34" charset="-122"/>
                  <a:cs typeface="Helvetica Neue"/>
                </a:rPr>
                <a:t>4</a:t>
              </a:r>
              <a:endParaRPr lang="en-US" altLang="zh-CN" sz="4000">
                <a:latin typeface="Helvetica" pitchFamily="2" charset="0"/>
                <a:ea typeface="Arial Unicode MS" panose="020B0604020202020204" pitchFamily="34" charset="-122"/>
                <a:cs typeface="Helvetica Neue"/>
              </a:endParaRPr>
            </a:p>
          </p:txBody>
        </p:sp>
        <p:sp>
          <p:nvSpPr>
            <p:cNvPr id="15375" name="TextBox 14"/>
            <p:cNvSpPr txBox="1">
              <a:spLocks noChangeArrowheads="1"/>
            </p:cNvSpPr>
            <p:nvPr/>
          </p:nvSpPr>
          <p:spPr bwMode="auto">
            <a:xfrm>
              <a:off x="238125" y="1200150"/>
              <a:ext cx="661988" cy="338138"/>
            </a:xfrm>
            <a:prstGeom prst="rect">
              <a:avLst/>
            </a:prstGeom>
            <a:noFill/>
            <a:ln w="9525">
              <a:noFill/>
              <a:miter lim="800000"/>
            </a:ln>
          </p:spPr>
          <p:txBody>
            <a:bodyPr wrap="none">
              <a:spAutoFit/>
            </a:bodyPr>
            <a:lstStyle/>
            <a:p>
              <a:r>
                <a:rPr lang="en-US" altLang="zh-CN" sz="1600" b="1" i="1">
                  <a:latin typeface="Helvetica" pitchFamily="2" charset="0"/>
                  <a:ea typeface="Helvetica Neue"/>
                  <a:cs typeface="Helvetica Neue"/>
                </a:rPr>
                <a:t>UNIT</a:t>
              </a:r>
              <a:endParaRPr lang="en-US" altLang="zh-CN" sz="1600" b="1" i="1">
                <a:latin typeface="Helvetica" pitchFamily="2" charset="0"/>
                <a:ea typeface="Helvetica Neue"/>
                <a:cs typeface="Helvetica Neue"/>
              </a:endParaRPr>
            </a:p>
          </p:txBody>
        </p:sp>
        <p:sp>
          <p:nvSpPr>
            <p:cNvPr id="18" name="Isosceles Triangle 15"/>
            <p:cNvSpPr/>
            <p:nvPr/>
          </p:nvSpPr>
          <p:spPr>
            <a:xfrm flipV="1">
              <a:off x="1219200" y="1295403"/>
              <a:ext cx="192088" cy="115888"/>
            </a:xfrm>
            <a:prstGeom prst="triangle">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grpSp>
      <p:pic>
        <p:nvPicPr>
          <p:cNvPr id="13" name="图片 12" descr="1.jpg"/>
          <p:cNvPicPr>
            <a:picLocks noChangeAspect="1"/>
          </p:cNvPicPr>
          <p:nvPr/>
        </p:nvPicPr>
        <p:blipFill>
          <a:blip r:embed="rId2" cstate="print"/>
          <a:stretch>
            <a:fillRect/>
          </a:stretch>
        </p:blipFill>
        <p:spPr>
          <a:xfrm>
            <a:off x="6876256" y="1928814"/>
            <a:ext cx="2046017" cy="2143128"/>
          </a:xfrm>
          <a:prstGeom prst="ellipse">
            <a:avLst/>
          </a:prstGeom>
          <a:ln>
            <a:noFill/>
          </a:ln>
          <a:effectLst>
            <a:softEdge rad="112500"/>
          </a:effectLst>
        </p:spPr>
      </p:pic>
      <p:pic>
        <p:nvPicPr>
          <p:cNvPr id="16" name="图片 15" descr="1.jpg"/>
          <p:cNvPicPr>
            <a:picLocks noChangeAspect="1"/>
          </p:cNvPicPr>
          <p:nvPr/>
        </p:nvPicPr>
        <p:blipFill>
          <a:blip r:embed="rId3"/>
          <a:stretch>
            <a:fillRect/>
          </a:stretch>
        </p:blipFill>
        <p:spPr>
          <a:xfrm>
            <a:off x="6876257" y="4071954"/>
            <a:ext cx="2046016" cy="2143128"/>
          </a:xfrm>
          <a:prstGeom prst="ellipse">
            <a:avLst/>
          </a:prstGeom>
          <a:ln>
            <a:noFill/>
          </a:ln>
          <a:effectLst>
            <a:softEdge rad="112500"/>
          </a:effectLst>
        </p:spPr>
      </p:pic>
      <p:sp>
        <p:nvSpPr>
          <p:cNvPr id="17" name="TextBox 16"/>
          <p:cNvSpPr txBox="1"/>
          <p:nvPr/>
        </p:nvSpPr>
        <p:spPr bwMode="auto">
          <a:xfrm>
            <a:off x="1643042" y="911225"/>
            <a:ext cx="2143600" cy="1323439"/>
          </a:xfrm>
          <a:prstGeom prst="rect">
            <a:avLst/>
          </a:prstGeom>
          <a:noFill/>
        </p:spPr>
        <p:txBody>
          <a:bodyPr wrap="none">
            <a:spAutoFit/>
          </a:bodyPr>
          <a:lstStyle/>
          <a:p>
            <a:pPr fontAlgn="auto">
              <a:spcBef>
                <a:spcPts val="0"/>
              </a:spcBef>
              <a:spcAft>
                <a:spcPts val="0"/>
              </a:spcAft>
              <a:defRPr/>
            </a:pPr>
            <a:r>
              <a:rPr lang="en-US" altLang="zh-CN" sz="4000" dirty="0">
                <a:solidFill>
                  <a:srgbClr val="FFFFFF"/>
                </a:solidFill>
                <a:effectLst>
                  <a:glow rad="101600">
                    <a:schemeClr val="tx1">
                      <a:alpha val="60000"/>
                    </a:schemeClr>
                  </a:glow>
                  <a:outerShdw blurRad="38100" dist="38100" dir="2700000" algn="tl">
                    <a:srgbClr val="C0C0C0"/>
                  </a:outerShdw>
                </a:effectLst>
                <a:latin typeface="Cooper Black" panose="0208090404030B020404"/>
                <a:ea typeface="Arial Unicode MS" panose="020B0604020202020204" pitchFamily="34" charset="-122"/>
                <a:cs typeface="Helvetica Neue"/>
              </a:rPr>
              <a:t>Let’s go</a:t>
            </a:r>
            <a:endParaRPr lang="zh-CN" altLang="en-US" sz="4000" dirty="0">
              <a:solidFill>
                <a:srgbClr val="FFFFFF"/>
              </a:solidFill>
              <a:effectLst>
                <a:glow rad="101600">
                  <a:schemeClr val="tx1">
                    <a:alpha val="60000"/>
                  </a:schemeClr>
                </a:glow>
                <a:outerShdw blurRad="38100" dist="38100" dir="2700000" algn="tl">
                  <a:srgbClr val="C0C0C0"/>
                </a:outerShdw>
              </a:effectLst>
              <a:latin typeface="Cooper Black" panose="0208090404030B020404"/>
              <a:ea typeface="Arial Unicode MS" panose="020B0604020202020204" pitchFamily="34" charset="-122"/>
              <a:cs typeface="Helvetica Neue"/>
            </a:endParaRPr>
          </a:p>
          <a:p>
            <a:pPr fontAlgn="auto">
              <a:spcBef>
                <a:spcPts val="0"/>
              </a:spcBef>
              <a:spcAft>
                <a:spcPts val="0"/>
              </a:spcAft>
              <a:defRPr/>
            </a:pPr>
            <a:endParaRPr lang="en-US" altLang="zh-CN" sz="4000" b="1" dirty="0">
              <a:effectLst>
                <a:glow rad="101600">
                  <a:schemeClr val="tx1">
                    <a:alpha val="60000"/>
                  </a:schemeClr>
                </a:glow>
              </a:effectLst>
              <a:latin typeface="Helvetica Neue"/>
              <a:ea typeface="Arial Unicode MS" panose="020B0604020202020204" pitchFamily="34" charset="-122"/>
              <a:cs typeface="Helvetica Neue"/>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2" descr="H:\2015年修改\图片2.jpg"/>
          <p:cNvPicPr>
            <a:picLocks noChangeAspect="1" noChangeArrowheads="1"/>
          </p:cNvPicPr>
          <p:nvPr/>
        </p:nvPicPr>
        <p:blipFill>
          <a:blip r:embed="rId1"/>
          <a:srcRect/>
          <a:stretch>
            <a:fillRect/>
          </a:stretch>
        </p:blipFill>
        <p:spPr bwMode="auto">
          <a:xfrm>
            <a:off x="500063" y="2357438"/>
            <a:ext cx="7923212" cy="3638550"/>
          </a:xfrm>
          <a:prstGeom prst="rect">
            <a:avLst/>
          </a:prstGeom>
          <a:noFill/>
          <a:ln w="9525">
            <a:noFill/>
            <a:miter lim="800000"/>
            <a:headEnd/>
            <a:tailEnd/>
          </a:ln>
        </p:spPr>
      </p:pic>
      <p:sp>
        <p:nvSpPr>
          <p:cNvPr id="31747" name="TextBox 19"/>
          <p:cNvSpPr txBox="1">
            <a:spLocks noChangeArrowheads="1"/>
          </p:cNvSpPr>
          <p:nvPr/>
        </p:nvSpPr>
        <p:spPr bwMode="auto">
          <a:xfrm>
            <a:off x="1258888" y="1454150"/>
            <a:ext cx="1800225" cy="400050"/>
          </a:xfrm>
          <a:prstGeom prst="rect">
            <a:avLst/>
          </a:prstGeom>
          <a:noFill/>
          <a:ln w="9525">
            <a:noFill/>
            <a:miter lim="800000"/>
          </a:ln>
        </p:spPr>
        <p:txBody>
          <a:bodyPr>
            <a:spAutoFit/>
          </a:bodyPr>
          <a:lstStyle/>
          <a:p>
            <a:endParaRPr lang="zh-CN" altLang="en-US" sz="2000" b="1">
              <a:latin typeface="Helvetica" pitchFamily="2" charset="0"/>
              <a:ea typeface="Helvetica Neue"/>
              <a:cs typeface="Helvetica Neue"/>
            </a:endParaRPr>
          </a:p>
        </p:txBody>
      </p:sp>
      <p:sp>
        <p:nvSpPr>
          <p:cNvPr id="11" name="Rectangle 10"/>
          <p:cNvSpPr/>
          <p:nvPr/>
        </p:nvSpPr>
        <p:spPr>
          <a:xfrm>
            <a:off x="767289" y="1928802"/>
            <a:ext cx="7655985" cy="4000217"/>
          </a:xfrm>
          <a:prstGeom prst="rect">
            <a:avLst/>
          </a:prstGeom>
          <a:noFill/>
          <a:ln w="38100" cmpd="sng">
            <a:noFill/>
          </a:ln>
          <a:effectLst>
            <a:glow rad="139700">
              <a:schemeClr val="accent3">
                <a:satMod val="175000"/>
                <a:alpha val="40000"/>
              </a:schemeClr>
            </a:glow>
            <a:outerShdw blurRad="40000" dist="23000" dir="5400000" sx="0" sy="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anchor="ctr"/>
          <a:lstStyle/>
          <a:p>
            <a:pPr fontAlgn="auto">
              <a:lnSpc>
                <a:spcPct val="120000"/>
              </a:lnSpc>
              <a:spcBef>
                <a:spcPts val="0"/>
              </a:spcBef>
              <a:spcAft>
                <a:spcPts val="0"/>
              </a:spcAft>
              <a:defRPr/>
            </a:pPr>
            <a:endParaRPr lang="zh-CN" altLang="en-US" dirty="0"/>
          </a:p>
        </p:txBody>
      </p:sp>
      <p:sp>
        <p:nvSpPr>
          <p:cNvPr id="31751" name="矩形 18"/>
          <p:cNvSpPr>
            <a:spLocks noChangeArrowheads="1"/>
          </p:cNvSpPr>
          <p:nvPr/>
        </p:nvSpPr>
        <p:spPr bwMode="auto">
          <a:xfrm>
            <a:off x="1203325" y="1571625"/>
            <a:ext cx="7083425" cy="830263"/>
          </a:xfrm>
          <a:prstGeom prst="rect">
            <a:avLst/>
          </a:prstGeom>
          <a:noFill/>
          <a:ln w="9525">
            <a:noFill/>
            <a:miter lim="800000"/>
          </a:ln>
        </p:spPr>
        <p:txBody>
          <a:bodyPr>
            <a:spAutoFit/>
          </a:bodyPr>
          <a:lstStyle/>
          <a:p>
            <a:pPr eaLnBrk="0" hangingPunct="0"/>
            <a:r>
              <a:rPr lang="en-US" altLang="zh-CN" sz="2400">
                <a:latin typeface="Helvetica" pitchFamily="2" charset="0"/>
                <a:ea typeface="楷体_GB2312" panose="02010609030101010101" pitchFamily="49" charset="-122"/>
              </a:rPr>
              <a:t>3. What do you know about </a:t>
            </a:r>
            <a:r>
              <a:rPr lang="en-US" altLang="zh-CN" sz="2400"/>
              <a:t>Machu Picchu</a:t>
            </a:r>
            <a:r>
              <a:rPr lang="en-US" altLang="zh-CN" sz="2400">
                <a:latin typeface="Helvetica" pitchFamily="2" charset="0"/>
                <a:ea typeface="楷体_GB2312" panose="02010609030101010101" pitchFamily="49" charset="-122"/>
              </a:rPr>
              <a:t>?</a:t>
            </a:r>
            <a:r>
              <a:rPr lang="en-US" altLang="zh-CN" sz="2400" b="1"/>
              <a:t> </a:t>
            </a:r>
            <a:endParaRPr lang="en-US" altLang="zh-CN" sz="2400">
              <a:latin typeface="Helvetica" pitchFamily="2" charset="0"/>
              <a:ea typeface="楷体_GB2312" panose="02010609030101010101" pitchFamily="49" charset="-122"/>
            </a:endParaRPr>
          </a:p>
          <a:p>
            <a:pPr eaLnBrk="0" hangingPunct="0"/>
            <a:endParaRPr lang="en-US" altLang="zh-CN" sz="2400">
              <a:latin typeface="Helvetica" pitchFamily="2" charset="0"/>
              <a:ea typeface="楷体_GB2312" panose="02010609030101010101" pitchFamily="49" charset="-122"/>
            </a:endParaRPr>
          </a:p>
        </p:txBody>
      </p:sp>
      <p:sp>
        <p:nvSpPr>
          <p:cNvPr id="20" name="矩形 19"/>
          <p:cNvSpPr>
            <a:spLocks noChangeArrowheads="1"/>
          </p:cNvSpPr>
          <p:nvPr/>
        </p:nvSpPr>
        <p:spPr bwMode="auto">
          <a:xfrm>
            <a:off x="1290638" y="2857500"/>
            <a:ext cx="6692900" cy="2678113"/>
          </a:xfrm>
          <a:prstGeom prst="rect">
            <a:avLst/>
          </a:prstGeom>
          <a:noFill/>
          <a:ln w="9525">
            <a:noFill/>
            <a:miter lim="800000"/>
          </a:ln>
        </p:spPr>
        <p:txBody>
          <a:bodyPr>
            <a:spAutoFit/>
          </a:bodyPr>
          <a:lstStyle/>
          <a:p>
            <a:pPr>
              <a:buFont typeface="Arial" panose="020B0604020202020204" pitchFamily="34" charset="0"/>
              <a:buChar char="•"/>
            </a:pPr>
            <a:r>
              <a:rPr lang="en-US" altLang="zh-CN" sz="2400"/>
              <a:t>  An ancient ruined South American city high up </a:t>
            </a:r>
            <a:endParaRPr lang="en-US" altLang="zh-CN" sz="2400"/>
          </a:p>
          <a:p>
            <a:r>
              <a:rPr lang="en-US" altLang="zh-CN" sz="2400"/>
              <a:t>   in the Andes mountains in Peru.</a:t>
            </a:r>
            <a:endParaRPr lang="en-US" altLang="zh-CN" sz="2400"/>
          </a:p>
          <a:p>
            <a:pPr>
              <a:buFont typeface="Arial" panose="020B0604020202020204" pitchFamily="34" charset="0"/>
              <a:buChar char="•"/>
            </a:pPr>
            <a:r>
              <a:rPr lang="en-US" altLang="zh-CN" sz="2400"/>
              <a:t>  It was built by the Incas, a Native American </a:t>
            </a:r>
            <a:endParaRPr lang="en-US" altLang="zh-CN" sz="2400"/>
          </a:p>
          <a:p>
            <a:r>
              <a:rPr lang="en-US" altLang="zh-CN" sz="2400"/>
              <a:t>   people of South America, in about 1500 AD, </a:t>
            </a:r>
            <a:endParaRPr lang="en-US" altLang="zh-CN" sz="2400"/>
          </a:p>
          <a:p>
            <a:pPr>
              <a:buFont typeface="Arial" panose="020B0604020202020204" pitchFamily="34" charset="0"/>
              <a:buChar char="•"/>
            </a:pPr>
            <a:r>
              <a:rPr lang="en-US" altLang="zh-CN" sz="2400"/>
              <a:t>  It  has a temple of the sun and many other </a:t>
            </a:r>
            <a:endParaRPr lang="en-US" altLang="zh-CN" sz="2400"/>
          </a:p>
          <a:p>
            <a:r>
              <a:rPr lang="en-US" altLang="zh-CN" sz="2400"/>
              <a:t>   buildings. </a:t>
            </a:r>
            <a:endParaRPr lang="en-US" altLang="zh-CN" sz="2400"/>
          </a:p>
          <a:p>
            <a:pPr>
              <a:buFont typeface="Arial" panose="020B0604020202020204" pitchFamily="34" charset="0"/>
              <a:buChar char="•"/>
            </a:pPr>
            <a:r>
              <a:rPr lang="en-US" altLang="zh-CN" sz="2400"/>
              <a:t>  It is a popular place for tourists to visit</a:t>
            </a:r>
            <a:r>
              <a:rPr lang="en-US" altLang="zh-CN" sz="2400">
                <a:latin typeface="Helvetica" pitchFamily="2" charset="0"/>
                <a:ea typeface="楷体_GB2312" panose="02010609030101010101" pitchFamily="49" charset="-122"/>
              </a:rPr>
              <a:t>.</a:t>
            </a:r>
            <a:endParaRPr lang="en-US" altLang="zh-CN" sz="2400">
              <a:latin typeface="Helvetica" pitchFamily="2" charset="0"/>
              <a:ea typeface="楷体_GB2312" panose="02010609030101010101" pitchFamily="49" charset="-122"/>
            </a:endParaRPr>
          </a:p>
        </p:txBody>
      </p:sp>
      <p:pic>
        <p:nvPicPr>
          <p:cNvPr id="31753" name="Picture 4">
            <a:hlinkClick r:id="rId2" action="ppaction://hlinksldjump"/>
          </p:cNvPr>
          <p:cNvPicPr>
            <a:picLocks noChangeAspect="1" noChangeArrowheads="1"/>
          </p:cNvPicPr>
          <p:nvPr/>
        </p:nvPicPr>
        <p:blipFill>
          <a:blip r:embed="rId3"/>
          <a:srcRect/>
          <a:stretch>
            <a:fillRect/>
          </a:stretch>
        </p:blipFill>
        <p:spPr bwMode="auto">
          <a:xfrm>
            <a:off x="8423275" y="6256338"/>
            <a:ext cx="434975" cy="458787"/>
          </a:xfrm>
          <a:prstGeom prst="rect">
            <a:avLst/>
          </a:prstGeom>
          <a:noFill/>
          <a:ln w="9525">
            <a:noFill/>
            <a:miter lim="800000"/>
            <a:headEnd/>
            <a:tailEnd/>
          </a:ln>
        </p:spPr>
      </p:pic>
      <p:grpSp>
        <p:nvGrpSpPr>
          <p:cNvPr id="31754" name="Group 42"/>
          <p:cNvGrpSpPr/>
          <p:nvPr/>
        </p:nvGrpSpPr>
        <p:grpSpPr bwMode="auto">
          <a:xfrm>
            <a:off x="-7938" y="4763"/>
            <a:ext cx="8540751" cy="1187450"/>
            <a:chOff x="-7938" y="5274"/>
            <a:chExt cx="8540378" cy="1187450"/>
          </a:xfrm>
        </p:grpSpPr>
        <p:pic>
          <p:nvPicPr>
            <p:cNvPr id="31755" name="Picture 3"/>
            <p:cNvPicPr>
              <a:picLocks noChangeAspect="1" noChangeArrowheads="1"/>
            </p:cNvPicPr>
            <p:nvPr/>
          </p:nvPicPr>
          <p:blipFill>
            <a:blip r:embed="rId4"/>
            <a:srcRect/>
            <a:stretch>
              <a:fillRect/>
            </a:stretch>
          </p:blipFill>
          <p:spPr bwMode="auto">
            <a:xfrm>
              <a:off x="-7938" y="5274"/>
              <a:ext cx="4645026" cy="1187450"/>
            </a:xfrm>
            <a:prstGeom prst="rect">
              <a:avLst/>
            </a:prstGeom>
            <a:noFill/>
            <a:ln w="9525">
              <a:noFill/>
              <a:miter lim="800000"/>
              <a:headEnd/>
              <a:tailEnd/>
            </a:ln>
          </p:spPr>
        </p:pic>
        <p:sp>
          <p:nvSpPr>
            <p:cNvPr id="13" name="TextBox 12"/>
            <p:cNvSpPr txBox="1"/>
            <p:nvPr/>
          </p:nvSpPr>
          <p:spPr>
            <a:xfrm>
              <a:off x="827052" y="302136"/>
              <a:ext cx="3481235" cy="400050"/>
            </a:xfrm>
            <a:prstGeom prst="rect">
              <a:avLst/>
            </a:prstGeom>
            <a:noFill/>
          </p:spPr>
          <p:txBody>
            <a:bodyPr>
              <a:spAutoFit/>
            </a:bodyPr>
            <a:lstStyle/>
            <a:p>
              <a:pPr fontAlgn="auto">
                <a:spcBef>
                  <a:spcPts val="0"/>
                </a:spcBef>
                <a:spcAft>
                  <a:spcPts val="0"/>
                </a:spcAft>
                <a:defRPr/>
              </a:pPr>
              <a:r>
                <a:rPr lang="en-US" altLang="zh-CN" sz="2000" b="1" dirty="0">
                  <a:solidFill>
                    <a:schemeClr val="bg1"/>
                  </a:solidFill>
                  <a:effectLst>
                    <a:outerShdw blurRad="38100" dist="38100" dir="2700000" algn="tl">
                      <a:srgbClr val="000000">
                        <a:alpha val="43137"/>
                      </a:srgbClr>
                    </a:outerShdw>
                  </a:effectLst>
                  <a:latin typeface="Comic Sans MS" panose="030F0702030302020204" pitchFamily="66" charset="0"/>
                  <a:ea typeface="+mn-ea"/>
                </a:rPr>
                <a:t>Cultural Background</a:t>
              </a:r>
              <a:endParaRPr lang="en-US" altLang="zh-CN" sz="2000" b="1" dirty="0">
                <a:solidFill>
                  <a:schemeClr val="bg1"/>
                </a:solidFill>
                <a:effectLst>
                  <a:outerShdw blurRad="38100" dist="38100" dir="2700000" algn="tl">
                    <a:srgbClr val="000000">
                      <a:alpha val="43137"/>
                    </a:srgbClr>
                  </a:outerShdw>
                </a:effectLst>
                <a:latin typeface="Comic Sans MS" panose="030F0702030302020204" pitchFamily="66" charset="0"/>
                <a:ea typeface="+mn-ea"/>
              </a:endParaRPr>
            </a:p>
          </p:txBody>
        </p:sp>
        <p:sp>
          <p:nvSpPr>
            <p:cNvPr id="31757" name="矩形 19"/>
            <p:cNvSpPr>
              <a:spLocks noChangeArrowheads="1"/>
            </p:cNvSpPr>
            <p:nvPr/>
          </p:nvSpPr>
          <p:spPr bwMode="auto">
            <a:xfrm>
              <a:off x="4489077" y="442516"/>
              <a:ext cx="4043363" cy="431800"/>
            </a:xfrm>
            <a:prstGeom prst="rect">
              <a:avLst/>
            </a:prstGeom>
            <a:noFill/>
            <a:ln w="9525">
              <a:noFill/>
              <a:miter lim="800000"/>
            </a:ln>
          </p:spPr>
          <p:txBody>
            <a:bodyPr>
              <a:spAutoFit/>
            </a:bodyPr>
            <a:lstStyle/>
            <a:p>
              <a:pPr eaLnBrk="0" hangingPunct="0"/>
              <a:r>
                <a:rPr lang="en-US" altLang="zh-CN" sz="2200" b="1">
                  <a:solidFill>
                    <a:srgbClr val="0070C0"/>
                  </a:solidFill>
                  <a:latin typeface="Helvetica" pitchFamily="2" charset="0"/>
                  <a:ea typeface="Helvetica Neue"/>
                  <a:cs typeface="Helvetica Neue"/>
                </a:rPr>
                <a:t>Some Proper Names</a:t>
              </a:r>
              <a:endParaRPr lang="en-US" altLang="zh-CN" sz="2200" b="1">
                <a:solidFill>
                  <a:srgbClr val="0070C0"/>
                </a:solidFill>
                <a:latin typeface="Helvetica" pitchFamily="2" charset="0"/>
                <a:ea typeface="Helvetica Neue"/>
                <a:cs typeface="Helvetica Neue"/>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diamond(in)">
                                      <p:cBhvr>
                                        <p:cTn id="7"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770" name="组合 23"/>
          <p:cNvGrpSpPr/>
          <p:nvPr/>
        </p:nvGrpSpPr>
        <p:grpSpPr bwMode="auto">
          <a:xfrm>
            <a:off x="-246063" y="0"/>
            <a:ext cx="9390063" cy="6640513"/>
            <a:chOff x="-246385" y="0"/>
            <a:chExt cx="9389934" cy="6640513"/>
          </a:xfrm>
        </p:grpSpPr>
        <p:pic>
          <p:nvPicPr>
            <p:cNvPr id="32777" name="Picture 2"/>
            <p:cNvPicPr>
              <a:picLocks noChangeAspect="1" noChangeArrowheads="1"/>
            </p:cNvPicPr>
            <p:nvPr/>
          </p:nvPicPr>
          <p:blipFill>
            <a:blip r:embed="rId1"/>
            <a:srcRect/>
            <a:stretch>
              <a:fillRect/>
            </a:stretch>
          </p:blipFill>
          <p:spPr bwMode="auto">
            <a:xfrm>
              <a:off x="-14288" y="4857750"/>
              <a:ext cx="3779838" cy="1152525"/>
            </a:xfrm>
            <a:prstGeom prst="rect">
              <a:avLst/>
            </a:prstGeom>
            <a:noFill/>
            <a:ln w="9525">
              <a:noFill/>
              <a:miter lim="800000"/>
              <a:headEnd/>
              <a:tailEnd/>
            </a:ln>
          </p:spPr>
        </p:pic>
        <p:pic>
          <p:nvPicPr>
            <p:cNvPr id="32778" name="Picture 2"/>
            <p:cNvPicPr>
              <a:picLocks noChangeAspect="1" noChangeArrowheads="1"/>
            </p:cNvPicPr>
            <p:nvPr/>
          </p:nvPicPr>
          <p:blipFill>
            <a:blip r:embed="rId1"/>
            <a:srcRect/>
            <a:stretch>
              <a:fillRect/>
            </a:stretch>
          </p:blipFill>
          <p:spPr bwMode="auto">
            <a:xfrm>
              <a:off x="-14288" y="3617913"/>
              <a:ext cx="4014784" cy="1152525"/>
            </a:xfrm>
            <a:prstGeom prst="rect">
              <a:avLst/>
            </a:prstGeom>
            <a:noFill/>
            <a:ln w="9525">
              <a:noFill/>
              <a:miter lim="800000"/>
              <a:headEnd/>
              <a:tailEnd/>
            </a:ln>
          </p:spPr>
        </p:pic>
        <p:sp>
          <p:nvSpPr>
            <p:cNvPr id="18" name="Rectangle 10"/>
            <p:cNvSpPr/>
            <p:nvPr/>
          </p:nvSpPr>
          <p:spPr>
            <a:xfrm>
              <a:off x="-325" y="0"/>
              <a:ext cx="9143874" cy="708025"/>
            </a:xfrm>
            <a:prstGeom prst="rect">
              <a:avLst/>
            </a:prstGeom>
            <a:solidFill>
              <a:srgbClr val="99CC00">
                <a:alpha val="84706"/>
              </a:srgb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solidFill>
                  <a:schemeClr val="bg2">
                    <a:lumMod val="50000"/>
                  </a:schemeClr>
                </a:solidFill>
              </a:endParaRPr>
            </a:p>
          </p:txBody>
        </p:sp>
        <p:pic>
          <p:nvPicPr>
            <p:cNvPr id="32780" name="Picture 2"/>
            <p:cNvPicPr>
              <a:picLocks noChangeAspect="1" noChangeArrowheads="1"/>
            </p:cNvPicPr>
            <p:nvPr/>
          </p:nvPicPr>
          <p:blipFill>
            <a:blip r:embed="rId1"/>
            <a:srcRect/>
            <a:stretch>
              <a:fillRect/>
            </a:stretch>
          </p:blipFill>
          <p:spPr bwMode="auto">
            <a:xfrm>
              <a:off x="-14288" y="2419351"/>
              <a:ext cx="4394201" cy="1152525"/>
            </a:xfrm>
            <a:prstGeom prst="rect">
              <a:avLst/>
            </a:prstGeom>
            <a:noFill/>
            <a:ln w="9525">
              <a:noFill/>
              <a:miter lim="800000"/>
              <a:headEnd/>
              <a:tailEnd/>
            </a:ln>
          </p:spPr>
        </p:pic>
        <p:sp>
          <p:nvSpPr>
            <p:cNvPr id="26" name="TextBox 25">
              <a:hlinkClick r:id="rId2" action="ppaction://hlinksldjump"/>
            </p:cNvPr>
            <p:cNvSpPr txBox="1"/>
            <p:nvPr/>
          </p:nvSpPr>
          <p:spPr>
            <a:xfrm>
              <a:off x="25074" y="2913063"/>
              <a:ext cx="3481340" cy="430212"/>
            </a:xfrm>
            <a:prstGeom prst="rect">
              <a:avLst/>
            </a:prstGeom>
            <a:noFill/>
          </p:spPr>
          <p:txBody>
            <a:bodyPr>
              <a:spAutoFit/>
            </a:bodyPr>
            <a:lstStyle/>
            <a:p>
              <a:pPr fontAlgn="auto">
                <a:spcBef>
                  <a:spcPts val="0"/>
                </a:spcBef>
                <a:spcAft>
                  <a:spcPts val="0"/>
                </a:spcAft>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anose="030F0702030302020204" pitchFamily="66" charset="0"/>
                  <a:ea typeface="+mn-ea"/>
                </a:rPr>
                <a:t>Main Idea &amp; Structure</a:t>
              </a:r>
              <a:endParaRPr lang="zh-CN" altLang="en-US"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anose="030F0702030302020204" pitchFamily="66" charset="0"/>
                <a:ea typeface="+mn-ea"/>
              </a:endParaRPr>
            </a:p>
          </p:txBody>
        </p:sp>
        <p:sp>
          <p:nvSpPr>
            <p:cNvPr id="32" name="TextBox 31">
              <a:hlinkClick r:id="rId3" action="ppaction://hlinksldjump"/>
            </p:cNvPr>
            <p:cNvSpPr txBox="1"/>
            <p:nvPr/>
          </p:nvSpPr>
          <p:spPr>
            <a:xfrm>
              <a:off x="191760" y="4116388"/>
              <a:ext cx="3481339" cy="430212"/>
            </a:xfrm>
            <a:prstGeom prst="rect">
              <a:avLst/>
            </a:prstGeom>
            <a:noFill/>
          </p:spPr>
          <p:txBody>
            <a:bodyPr>
              <a:spAutoFit/>
            </a:bodyPr>
            <a:lstStyle/>
            <a:p>
              <a:pPr fontAlgn="auto">
                <a:spcBef>
                  <a:spcPts val="0"/>
                </a:spcBef>
                <a:spcAft>
                  <a:spcPts val="0"/>
                </a:spcAft>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anose="030F0702030302020204" pitchFamily="66" charset="0"/>
                  <a:ea typeface="+mn-ea"/>
                </a:rPr>
                <a:t>Language Focus</a:t>
              </a:r>
              <a:endParaRPr lang="zh-CN" altLang="en-US"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anose="030F0702030302020204" pitchFamily="66" charset="0"/>
                <a:ea typeface="+mn-ea"/>
              </a:endParaRPr>
            </a:p>
          </p:txBody>
        </p:sp>
        <p:sp>
          <p:nvSpPr>
            <p:cNvPr id="34" name="TextBox 33">
              <a:hlinkClick r:id="rId4" action="ppaction://hlinksldjump"/>
            </p:cNvPr>
            <p:cNvSpPr txBox="1"/>
            <p:nvPr/>
          </p:nvSpPr>
          <p:spPr>
            <a:xfrm>
              <a:off x="252084" y="5349875"/>
              <a:ext cx="2574890" cy="430213"/>
            </a:xfrm>
            <a:prstGeom prst="rect">
              <a:avLst/>
            </a:prstGeom>
            <a:noFill/>
          </p:spPr>
          <p:txBody>
            <a:bodyPr>
              <a:spAutoFit/>
            </a:bodyPr>
            <a:lstStyle/>
            <a:p>
              <a:pPr fontAlgn="auto">
                <a:spcBef>
                  <a:spcPts val="0"/>
                </a:spcBef>
                <a:spcAft>
                  <a:spcPts val="0"/>
                </a:spcAft>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anose="030F0702030302020204" pitchFamily="66" charset="0"/>
                  <a:ea typeface="+mn-ea"/>
                </a:rPr>
                <a:t>Critical Thinking</a:t>
              </a:r>
              <a:endParaRPr lang="zh-CN" altLang="en-US"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anose="030F0702030302020204" pitchFamily="66" charset="0"/>
                <a:ea typeface="+mn-ea"/>
              </a:endParaRPr>
            </a:p>
          </p:txBody>
        </p:sp>
        <p:pic>
          <p:nvPicPr>
            <p:cNvPr id="32784" name="Picture 4">
              <a:hlinkClick r:id="rId5" action="ppaction://hlinksldjump"/>
            </p:cNvPr>
            <p:cNvPicPr>
              <a:picLocks noChangeAspect="1" noChangeArrowheads="1"/>
            </p:cNvPicPr>
            <p:nvPr/>
          </p:nvPicPr>
          <p:blipFill>
            <a:blip r:embed="rId6"/>
            <a:srcRect/>
            <a:stretch>
              <a:fillRect/>
            </a:stretch>
          </p:blipFill>
          <p:spPr bwMode="auto">
            <a:xfrm>
              <a:off x="8399463" y="6181725"/>
              <a:ext cx="434975" cy="458788"/>
            </a:xfrm>
            <a:prstGeom prst="rect">
              <a:avLst/>
            </a:prstGeom>
            <a:noFill/>
            <a:ln w="9525">
              <a:noFill/>
              <a:miter lim="800000"/>
              <a:headEnd/>
              <a:tailEnd/>
            </a:ln>
          </p:spPr>
        </p:pic>
        <p:grpSp>
          <p:nvGrpSpPr>
            <p:cNvPr id="32785" name="组合 18"/>
            <p:cNvGrpSpPr/>
            <p:nvPr/>
          </p:nvGrpSpPr>
          <p:grpSpPr bwMode="auto">
            <a:xfrm>
              <a:off x="-246385" y="1209879"/>
              <a:ext cx="3680147" cy="668247"/>
              <a:chOff x="-246385" y="1209879"/>
              <a:chExt cx="3680147" cy="668247"/>
            </a:xfrm>
          </p:grpSpPr>
          <p:pic>
            <p:nvPicPr>
              <p:cNvPr id="21" name="Picture 3">
                <a:hlinkClick r:id="rId7" action="ppaction://hlinksldjump"/>
              </p:cNvPr>
              <p:cNvPicPr>
                <a:picLocks noChangeAspect="1" noChangeArrowheads="1"/>
              </p:cNvPicPr>
              <p:nvPr/>
            </p:nvPicPr>
            <p:blipFill>
              <a:blip r:embed="rId8"/>
              <a:srcRect/>
              <a:stretch>
                <a:fillRect/>
              </a:stretch>
            </p:blipFill>
            <p:spPr bwMode="auto">
              <a:xfrm>
                <a:off x="-325" y="1209675"/>
                <a:ext cx="3433715" cy="668338"/>
              </a:xfrm>
              <a:prstGeom prst="rect">
                <a:avLst/>
              </a:prstGeom>
              <a:ln>
                <a:noFill/>
              </a:ln>
              <a:effectLst>
                <a:outerShdw blurRad="292100" dist="139700" dir="2700000" algn="tl" rotWithShape="0">
                  <a:srgbClr val="333333">
                    <a:alpha val="65000"/>
                  </a:srgbClr>
                </a:outerShdw>
              </a:effectLst>
            </p:spPr>
          </p:pic>
          <p:sp>
            <p:nvSpPr>
              <p:cNvPr id="32787" name="Rectangle 10">
                <a:hlinkClick r:id="rId7" action="ppaction://hlinksldjump"/>
              </p:cNvPr>
              <p:cNvSpPr>
                <a:spLocks noChangeArrowheads="1"/>
              </p:cNvSpPr>
              <p:nvPr/>
            </p:nvSpPr>
            <p:spPr bwMode="auto">
              <a:xfrm>
                <a:off x="-246385" y="1330529"/>
                <a:ext cx="3073394" cy="461962"/>
              </a:xfrm>
              <a:prstGeom prst="rect">
                <a:avLst/>
              </a:prstGeom>
              <a:noFill/>
              <a:ln w="9525">
                <a:noFill/>
                <a:miter lim="800000"/>
              </a:ln>
            </p:spPr>
            <p:txBody>
              <a:bodyPr>
                <a:spAutoFit/>
              </a:bodyPr>
              <a:lstStyle/>
              <a:p>
                <a:pPr eaLnBrk="0" hangingPunct="0"/>
                <a:r>
                  <a:rPr lang="en-US" altLang="zh-CN" sz="2400">
                    <a:solidFill>
                      <a:srgbClr val="000000"/>
                    </a:solidFill>
                    <a:latin typeface="Helvetica" pitchFamily="2" charset="0"/>
                  </a:rPr>
                  <a:t>   Text Study</a:t>
                </a:r>
                <a:endParaRPr lang="en-US" altLang="zh-CN" sz="2400">
                  <a:solidFill>
                    <a:srgbClr val="000000"/>
                  </a:solidFill>
                  <a:latin typeface="Helvetica" pitchFamily="2" charset="0"/>
                </a:endParaRPr>
              </a:p>
            </p:txBody>
          </p:sp>
        </p:grpSp>
      </p:grpSp>
      <p:grpSp>
        <p:nvGrpSpPr>
          <p:cNvPr id="32771" name="组合 21"/>
          <p:cNvGrpSpPr/>
          <p:nvPr/>
        </p:nvGrpSpPr>
        <p:grpSpPr bwMode="auto">
          <a:xfrm>
            <a:off x="71438" y="0"/>
            <a:ext cx="8858250" cy="708025"/>
            <a:chOff x="71406" y="-24"/>
            <a:chExt cx="8858312" cy="707996"/>
          </a:xfrm>
        </p:grpSpPr>
        <p:sp>
          <p:nvSpPr>
            <p:cNvPr id="32773" name="TextBox 31"/>
            <p:cNvSpPr txBox="1">
              <a:spLocks noChangeArrowheads="1"/>
            </p:cNvSpPr>
            <p:nvPr/>
          </p:nvSpPr>
          <p:spPr bwMode="auto">
            <a:xfrm>
              <a:off x="881042" y="-24"/>
              <a:ext cx="762000" cy="707996"/>
            </a:xfrm>
            <a:prstGeom prst="rect">
              <a:avLst/>
            </a:prstGeom>
            <a:noFill/>
            <a:ln w="9525">
              <a:noFill/>
              <a:miter lim="800000"/>
            </a:ln>
          </p:spPr>
          <p:txBody>
            <a:bodyPr>
              <a:spAutoFit/>
            </a:bodyPr>
            <a:lstStyle/>
            <a:p>
              <a:r>
                <a:rPr lang="en-US" altLang="zh-CN" sz="4000" b="1" i="1">
                  <a:latin typeface="Helvetica" pitchFamily="2" charset="0"/>
                  <a:ea typeface="Arial Unicode MS" panose="020B0604020202020204" pitchFamily="34" charset="-122"/>
                  <a:cs typeface="Helvetica Neue"/>
                </a:rPr>
                <a:t>A</a:t>
              </a:r>
              <a:endParaRPr lang="en-US" altLang="zh-CN" sz="4000" b="1" i="1">
                <a:latin typeface="Helvetica" pitchFamily="2" charset="0"/>
                <a:ea typeface="Arial Unicode MS" panose="020B0604020202020204" pitchFamily="34" charset="-122"/>
                <a:cs typeface="Helvetica Neue"/>
              </a:endParaRPr>
            </a:p>
          </p:txBody>
        </p:sp>
        <p:sp>
          <p:nvSpPr>
            <p:cNvPr id="24" name="Isosceles Triangle 15"/>
            <p:cNvSpPr/>
            <p:nvPr/>
          </p:nvSpPr>
          <p:spPr bwMode="auto">
            <a:xfrm flipV="1">
              <a:off x="1379515" y="380960"/>
              <a:ext cx="192088" cy="115883"/>
            </a:xfrm>
            <a:prstGeom prst="triangle">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5" name="TextBox 24"/>
            <p:cNvSpPr txBox="1"/>
            <p:nvPr/>
          </p:nvSpPr>
          <p:spPr bwMode="auto">
            <a:xfrm>
              <a:off x="1598592" y="142845"/>
              <a:ext cx="7331126" cy="523854"/>
            </a:xfrm>
            <a:prstGeom prst="rect">
              <a:avLst/>
            </a:prstGeom>
            <a:noFill/>
          </p:spPr>
          <p:txBody>
            <a:bodyPr wrap="none">
              <a:spAutoFit/>
            </a:bodyPr>
            <a:lstStyle>
              <a:defPPr>
                <a:defRPr lang="zh-CN"/>
              </a:defPPr>
              <a:lvl1pPr>
                <a:defRPr sz="4200" spc="300">
                  <a:solidFill>
                    <a:srgbClr val="FFFFFF"/>
                  </a:solidFill>
                  <a:effectLst>
                    <a:outerShdw blurRad="38100" dist="38100" dir="2700000" algn="tl">
                      <a:srgbClr val="000000">
                        <a:alpha val="43137"/>
                      </a:srgbClr>
                    </a:outerShdw>
                  </a:effectLst>
                  <a:latin typeface="Cooper Black" panose="0208090404030B020404" pitchFamily="18" charset="0"/>
                  <a:ea typeface="Arial Unicode MS" panose="020B0604020202020204" pitchFamily="34" charset="-122"/>
                  <a:cs typeface="Helvetica Neue"/>
                </a:defRPr>
              </a:lvl1pPr>
            </a:lstStyle>
            <a:p>
              <a:pPr fontAlgn="auto">
                <a:spcBef>
                  <a:spcPts val="0"/>
                </a:spcBef>
                <a:spcAft>
                  <a:spcPts val="0"/>
                </a:spcAft>
                <a:defRPr/>
              </a:pPr>
              <a:r>
                <a:rPr lang="en-US" altLang="zh-CN" sz="2800" dirty="0" smtClean="0">
                  <a:effectLst>
                    <a:glow rad="101600">
                      <a:schemeClr val="tx1">
                        <a:alpha val="60000"/>
                      </a:schemeClr>
                    </a:glow>
                    <a:outerShdw blurRad="38100" dist="38100" dir="2700000" algn="tl">
                      <a:srgbClr val="000000">
                        <a:alpha val="43137"/>
                      </a:srgbClr>
                    </a:outerShdw>
                  </a:effectLst>
                </a:rPr>
                <a:t>The surprising purpose of travel</a:t>
              </a:r>
              <a:endParaRPr lang="zh-CN" altLang="en-US" sz="2800" dirty="0" smtClean="0">
                <a:effectLst>
                  <a:glow rad="101600">
                    <a:schemeClr val="tx1">
                      <a:alpha val="60000"/>
                    </a:schemeClr>
                  </a:glow>
                  <a:outerShdw blurRad="38100" dist="38100" dir="2700000" algn="tl">
                    <a:srgbClr val="000000">
                      <a:alpha val="43137"/>
                    </a:srgbClr>
                  </a:outerShdw>
                </a:effectLst>
              </a:endParaRPr>
            </a:p>
          </p:txBody>
        </p:sp>
        <p:sp>
          <p:nvSpPr>
            <p:cNvPr id="32776" name="TextBox 35"/>
            <p:cNvSpPr txBox="1">
              <a:spLocks noChangeArrowheads="1"/>
            </p:cNvSpPr>
            <p:nvPr/>
          </p:nvSpPr>
          <p:spPr bwMode="auto">
            <a:xfrm>
              <a:off x="71406" y="214290"/>
              <a:ext cx="1018227" cy="369332"/>
            </a:xfrm>
            <a:prstGeom prst="rect">
              <a:avLst/>
            </a:prstGeom>
            <a:noFill/>
            <a:ln w="9525">
              <a:noFill/>
              <a:miter lim="800000"/>
            </a:ln>
          </p:spPr>
          <p:txBody>
            <a:bodyPr wrap="none">
              <a:spAutoFit/>
            </a:bodyPr>
            <a:lstStyle/>
            <a:p>
              <a:r>
                <a:rPr lang="en-US" altLang="zh-CN" b="1" i="1">
                  <a:latin typeface="Helvetica" pitchFamily="2" charset="0"/>
                  <a:ea typeface="Helvetica Neue"/>
                  <a:cs typeface="Helvetica Neue"/>
                </a:rPr>
                <a:t>Section</a:t>
              </a:r>
              <a:endParaRPr lang="en-US" altLang="zh-CN" b="1" i="1">
                <a:latin typeface="Helvetica" pitchFamily="2" charset="0"/>
                <a:ea typeface="Helvetica Neue"/>
                <a:cs typeface="Helvetica Neue"/>
              </a:endParaRPr>
            </a:p>
          </p:txBody>
        </p:sp>
      </p:grpSp>
      <p:pic>
        <p:nvPicPr>
          <p:cNvPr id="28" name="Picture 23" descr="mf700-00452559.tif"/>
          <p:cNvPicPr>
            <a:picLocks noChangeAspect="1"/>
          </p:cNvPicPr>
          <p:nvPr/>
        </p:nvPicPr>
        <p:blipFill>
          <a:blip r:embed="rId9" cstate="print"/>
          <a:stretch>
            <a:fillRect/>
          </a:stretch>
        </p:blipFill>
        <p:spPr>
          <a:xfrm>
            <a:off x="4429124" y="2643182"/>
            <a:ext cx="4103289" cy="3383198"/>
          </a:xfrm>
          <a:prstGeom prst="rect">
            <a:avLst/>
          </a:prstGeom>
          <a:ln>
            <a:noFill/>
          </a:ln>
          <a:effectLst>
            <a:softEdge rad="112500"/>
          </a:effectLst>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5" name="矩形 45"/>
          <p:cNvSpPr>
            <a:spLocks noChangeArrowheads="1"/>
          </p:cNvSpPr>
          <p:nvPr/>
        </p:nvSpPr>
        <p:spPr bwMode="auto">
          <a:xfrm>
            <a:off x="395288" y="1746250"/>
            <a:ext cx="8439150" cy="1754188"/>
          </a:xfrm>
          <a:prstGeom prst="rect">
            <a:avLst/>
          </a:prstGeom>
          <a:noFill/>
          <a:ln w="9525">
            <a:noFill/>
            <a:miter lim="800000"/>
          </a:ln>
        </p:spPr>
        <p:txBody>
          <a:bodyPr>
            <a:spAutoFit/>
          </a:bodyPr>
          <a:lstStyle/>
          <a:p>
            <a:pPr eaLnBrk="0" fontAlgn="auto" hangingPunct="0">
              <a:lnSpc>
                <a:spcPct val="150000"/>
              </a:lnSpc>
              <a:spcBef>
                <a:spcPct val="20000"/>
              </a:spcBef>
              <a:spcAft>
                <a:spcPts val="0"/>
              </a:spcAft>
              <a:buClr>
                <a:schemeClr val="tx2"/>
              </a:buClr>
              <a:buSzPct val="115000"/>
              <a:defRPr/>
            </a:pPr>
            <a:r>
              <a:rPr lang="en-US" altLang="zh-CN" sz="2400" kern="0" dirty="0">
                <a:solidFill>
                  <a:schemeClr val="accent4">
                    <a:lumMod val="10000"/>
                  </a:schemeClr>
                </a:solidFill>
                <a:latin typeface="Helvetica"/>
                <a:ea typeface="+mn-ea"/>
              </a:rPr>
              <a:t>The text is  _______________     that tries to illustrate _____________   why we travel — because we need ________________     for creativity. </a:t>
            </a:r>
            <a:endParaRPr lang="en-US" altLang="zh-CN" sz="2400" kern="0" dirty="0">
              <a:solidFill>
                <a:schemeClr val="accent4">
                  <a:lumMod val="10000"/>
                </a:schemeClr>
              </a:solidFill>
              <a:latin typeface="Helvetica"/>
              <a:ea typeface="+mn-ea"/>
            </a:endParaRPr>
          </a:p>
        </p:txBody>
      </p:sp>
      <p:sp>
        <p:nvSpPr>
          <p:cNvPr id="5" name="TextBox 4"/>
          <p:cNvSpPr txBox="1">
            <a:spLocks noChangeArrowheads="1"/>
          </p:cNvSpPr>
          <p:nvPr/>
        </p:nvSpPr>
        <p:spPr bwMode="auto">
          <a:xfrm>
            <a:off x="2268538" y="1824038"/>
            <a:ext cx="3000375" cy="461962"/>
          </a:xfrm>
          <a:prstGeom prst="rect">
            <a:avLst/>
          </a:prstGeom>
          <a:noFill/>
          <a:ln w="9525">
            <a:noFill/>
            <a:miter lim="800000"/>
          </a:ln>
        </p:spPr>
        <p:txBody>
          <a:bodyPr>
            <a:spAutoFit/>
          </a:bodyPr>
          <a:lstStyle/>
          <a:p>
            <a:pPr fontAlgn="auto">
              <a:spcBef>
                <a:spcPts val="0"/>
              </a:spcBef>
              <a:spcAft>
                <a:spcPts val="0"/>
              </a:spcAft>
              <a:defRPr/>
            </a:pPr>
            <a:r>
              <a:rPr lang="en-US" altLang="zh-CN" sz="2400" b="1" kern="0" dirty="0">
                <a:solidFill>
                  <a:schemeClr val="accent6">
                    <a:lumMod val="75000"/>
                  </a:schemeClr>
                </a:solidFill>
                <a:latin typeface="Helvetica"/>
                <a:ea typeface="+mn-ea"/>
              </a:rPr>
              <a:t> an exposition </a:t>
            </a:r>
            <a:endParaRPr lang="zh-CN" altLang="en-US" sz="2400" b="1" kern="0" dirty="0">
              <a:solidFill>
                <a:schemeClr val="accent6">
                  <a:lumMod val="75000"/>
                </a:schemeClr>
              </a:solidFill>
              <a:latin typeface="Helvetica"/>
              <a:ea typeface="+mn-ea"/>
            </a:endParaRPr>
          </a:p>
        </p:txBody>
      </p:sp>
      <p:sp>
        <p:nvSpPr>
          <p:cNvPr id="6" name="TextBox 5"/>
          <p:cNvSpPr txBox="1">
            <a:spLocks noChangeArrowheads="1"/>
          </p:cNvSpPr>
          <p:nvPr/>
        </p:nvSpPr>
        <p:spPr bwMode="auto">
          <a:xfrm rot="10800000" flipV="1">
            <a:off x="539750" y="2306638"/>
            <a:ext cx="3643313" cy="554037"/>
          </a:xfrm>
          <a:prstGeom prst="rect">
            <a:avLst/>
          </a:prstGeom>
          <a:noFill/>
          <a:ln w="9525">
            <a:noFill/>
            <a:miter lim="800000"/>
          </a:ln>
        </p:spPr>
        <p:txBody>
          <a:bodyPr>
            <a:spAutoFit/>
          </a:bodyPr>
          <a:lstStyle/>
          <a:p>
            <a:pPr fontAlgn="auto">
              <a:lnSpc>
                <a:spcPts val="3600"/>
              </a:lnSpc>
              <a:spcBef>
                <a:spcPts val="0"/>
              </a:spcBef>
              <a:spcAft>
                <a:spcPts val="0"/>
              </a:spcAft>
              <a:defRPr/>
            </a:pPr>
            <a:r>
              <a:rPr lang="en-US" altLang="zh-CN" sz="2400" b="1" kern="0" dirty="0">
                <a:solidFill>
                  <a:schemeClr val="accent6">
                    <a:lumMod val="75000"/>
                  </a:schemeClr>
                </a:solidFill>
                <a:latin typeface="Helvetica"/>
                <a:ea typeface="+mn-ea"/>
              </a:rPr>
              <a:t> the reasons  </a:t>
            </a:r>
            <a:endParaRPr lang="zh-CN" altLang="en-US" sz="2400" b="1" kern="0" dirty="0">
              <a:solidFill>
                <a:schemeClr val="accent6">
                  <a:lumMod val="75000"/>
                </a:schemeClr>
              </a:solidFill>
              <a:latin typeface="Helvetica"/>
              <a:ea typeface="+mn-ea"/>
            </a:endParaRPr>
          </a:p>
        </p:txBody>
      </p:sp>
      <p:sp>
        <p:nvSpPr>
          <p:cNvPr id="7" name="TextBox 6"/>
          <p:cNvSpPr txBox="1">
            <a:spLocks noChangeArrowheads="1"/>
          </p:cNvSpPr>
          <p:nvPr/>
        </p:nvSpPr>
        <p:spPr bwMode="auto">
          <a:xfrm>
            <a:off x="323850" y="2895600"/>
            <a:ext cx="3563938" cy="461963"/>
          </a:xfrm>
          <a:prstGeom prst="rect">
            <a:avLst/>
          </a:prstGeom>
          <a:noFill/>
          <a:ln w="9525">
            <a:noFill/>
            <a:miter lim="800000"/>
          </a:ln>
        </p:spPr>
        <p:txBody>
          <a:bodyPr>
            <a:spAutoFit/>
          </a:bodyPr>
          <a:lstStyle/>
          <a:p>
            <a:r>
              <a:rPr lang="en-US" altLang="zh-CN" sz="2400" b="1">
                <a:solidFill>
                  <a:srgbClr val="E46C0A"/>
                </a:solidFill>
                <a:latin typeface="Helvetica" pitchFamily="2" charset="0"/>
              </a:rPr>
              <a:t>mental refreshment</a:t>
            </a:r>
            <a:endParaRPr lang="zh-CN" altLang="en-US" sz="2400" b="1">
              <a:solidFill>
                <a:srgbClr val="E46C0A"/>
              </a:solidFill>
              <a:latin typeface="Helvetica" pitchFamily="2" charset="0"/>
            </a:endParaRPr>
          </a:p>
        </p:txBody>
      </p:sp>
      <p:sp>
        <p:nvSpPr>
          <p:cNvPr id="10" name="矩形 45"/>
          <p:cNvSpPr>
            <a:spLocks noChangeArrowheads="1"/>
          </p:cNvSpPr>
          <p:nvPr/>
        </p:nvSpPr>
        <p:spPr bwMode="auto">
          <a:xfrm>
            <a:off x="395288" y="4076700"/>
            <a:ext cx="8280400" cy="830263"/>
          </a:xfrm>
          <a:prstGeom prst="rect">
            <a:avLst/>
          </a:prstGeom>
          <a:noFill/>
          <a:ln w="9525">
            <a:noFill/>
            <a:miter lim="800000"/>
          </a:ln>
        </p:spPr>
        <p:txBody>
          <a:bodyPr>
            <a:spAutoFit/>
          </a:bodyPr>
          <a:lstStyle/>
          <a:p>
            <a:pPr algn="just">
              <a:spcBef>
                <a:spcPct val="20000"/>
              </a:spcBef>
              <a:buClr>
                <a:srgbClr val="D16349"/>
              </a:buClr>
              <a:buSzPct val="85000"/>
            </a:pPr>
            <a:r>
              <a:rPr lang="en-US" altLang="zh-CN" sz="2400">
                <a:solidFill>
                  <a:srgbClr val="000000"/>
                </a:solidFill>
                <a:latin typeface="Helvetica" pitchFamily="2" charset="0"/>
                <a:ea typeface="方正舒体" panose="02010601030101010101" pitchFamily="2" charset="-122"/>
              </a:rPr>
              <a:t>The author describes the _________________ of a typical _________________ trip. (Para. 1)</a:t>
            </a:r>
            <a:endParaRPr lang="zh-CN" altLang="en-US" sz="2400">
              <a:solidFill>
                <a:srgbClr val="000000"/>
              </a:solidFill>
              <a:latin typeface="Helvetica" pitchFamily="2" charset="0"/>
              <a:ea typeface="方正舒体" panose="02010601030101010101" pitchFamily="2" charset="-122"/>
            </a:endParaRPr>
          </a:p>
        </p:txBody>
      </p:sp>
      <p:pic>
        <p:nvPicPr>
          <p:cNvPr id="33799" name="Picture 2" descr="H:\2015年修改\图片10.jpg"/>
          <p:cNvPicPr>
            <a:picLocks noChangeAspect="1" noChangeArrowheads="1"/>
          </p:cNvPicPr>
          <p:nvPr/>
        </p:nvPicPr>
        <p:blipFill>
          <a:blip r:embed="rId1"/>
          <a:srcRect/>
          <a:stretch>
            <a:fillRect/>
          </a:stretch>
        </p:blipFill>
        <p:spPr bwMode="auto">
          <a:xfrm>
            <a:off x="0" y="0"/>
            <a:ext cx="8072438" cy="1163638"/>
          </a:xfrm>
          <a:prstGeom prst="rect">
            <a:avLst/>
          </a:prstGeom>
          <a:noFill/>
          <a:ln w="9525">
            <a:noFill/>
            <a:miter lim="800000"/>
            <a:headEnd/>
            <a:tailEnd/>
          </a:ln>
        </p:spPr>
      </p:pic>
      <p:sp>
        <p:nvSpPr>
          <p:cNvPr id="15" name="TextBox 14"/>
          <p:cNvSpPr txBox="1">
            <a:spLocks noChangeArrowheads="1"/>
          </p:cNvSpPr>
          <p:nvPr/>
        </p:nvSpPr>
        <p:spPr bwMode="auto">
          <a:xfrm>
            <a:off x="4214813" y="4038600"/>
            <a:ext cx="3248025" cy="461963"/>
          </a:xfrm>
          <a:prstGeom prst="rect">
            <a:avLst/>
          </a:prstGeom>
          <a:noFill/>
          <a:ln w="9525">
            <a:noFill/>
            <a:miter lim="800000"/>
          </a:ln>
        </p:spPr>
        <p:txBody>
          <a:bodyPr>
            <a:spAutoFit/>
          </a:bodyPr>
          <a:lstStyle/>
          <a:p>
            <a:r>
              <a:rPr lang="en-US" altLang="zh-CN" sz="2400" b="1">
                <a:solidFill>
                  <a:srgbClr val="E46C0A"/>
                </a:solidFill>
                <a:latin typeface="Helvetica" pitchFamily="2" charset="0"/>
              </a:rPr>
              <a:t>imaginary scene</a:t>
            </a:r>
            <a:endParaRPr lang="zh-CN" altLang="en-US" sz="2400" b="1">
              <a:solidFill>
                <a:srgbClr val="E46C0A"/>
              </a:solidFill>
              <a:latin typeface="Helvetica" pitchFamily="2" charset="0"/>
            </a:endParaRPr>
          </a:p>
        </p:txBody>
      </p:sp>
      <p:sp>
        <p:nvSpPr>
          <p:cNvPr id="12" name="TextBox 11"/>
          <p:cNvSpPr txBox="1">
            <a:spLocks noChangeArrowheads="1"/>
          </p:cNvSpPr>
          <p:nvPr/>
        </p:nvSpPr>
        <p:spPr bwMode="auto">
          <a:xfrm>
            <a:off x="1187450" y="4437063"/>
            <a:ext cx="2376488" cy="461962"/>
          </a:xfrm>
          <a:prstGeom prst="rect">
            <a:avLst/>
          </a:prstGeom>
          <a:noFill/>
          <a:ln w="9525">
            <a:noFill/>
            <a:miter lim="800000"/>
          </a:ln>
        </p:spPr>
        <p:txBody>
          <a:bodyPr>
            <a:spAutoFit/>
          </a:bodyPr>
          <a:lstStyle/>
          <a:p>
            <a:r>
              <a:rPr lang="en-US" altLang="zh-CN" sz="2400" b="1">
                <a:solidFill>
                  <a:srgbClr val="E46C0A"/>
                </a:solidFill>
                <a:latin typeface="Helvetica" pitchFamily="2" charset="0"/>
              </a:rPr>
              <a:t>burdensome</a:t>
            </a:r>
            <a:endParaRPr lang="zh-CN" altLang="en-US" sz="2400" b="1">
              <a:solidFill>
                <a:srgbClr val="E46C0A"/>
              </a:solidFill>
              <a:latin typeface="Helvetica" pitchFamily="2"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10" grpId="0"/>
      <p:bldP spid="15" grpId="0"/>
      <p:bldP spid="1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45"/>
          <p:cNvSpPr>
            <a:spLocks noChangeArrowheads="1"/>
          </p:cNvSpPr>
          <p:nvPr/>
        </p:nvSpPr>
        <p:spPr bwMode="auto">
          <a:xfrm>
            <a:off x="976313" y="1474788"/>
            <a:ext cx="7334250" cy="811212"/>
          </a:xfrm>
          <a:prstGeom prst="rect">
            <a:avLst/>
          </a:prstGeom>
          <a:noFill/>
          <a:ln w="9525">
            <a:noFill/>
            <a:miter lim="800000"/>
          </a:ln>
        </p:spPr>
        <p:txBody>
          <a:bodyPr>
            <a:spAutoFit/>
          </a:bodyPr>
          <a:lstStyle/>
          <a:p>
            <a:pPr>
              <a:lnSpc>
                <a:spcPts val="2800"/>
              </a:lnSpc>
              <a:spcBef>
                <a:spcPct val="20000"/>
              </a:spcBef>
              <a:buClr>
                <a:srgbClr val="D16349"/>
              </a:buClr>
              <a:buSzPct val="85000"/>
            </a:pPr>
            <a:r>
              <a:rPr lang="en-US" altLang="zh-CN" sz="2400">
                <a:solidFill>
                  <a:srgbClr val="000000"/>
                </a:solidFill>
                <a:latin typeface="Helvetica" pitchFamily="2" charset="0"/>
                <a:ea typeface="方正舒体" panose="02010601030101010101" pitchFamily="2" charset="-122"/>
              </a:rPr>
              <a:t>Why does the author choose the word “burdensome” to describe his imaginary travel?  (Para. 1)</a:t>
            </a:r>
            <a:endParaRPr lang="en-US" altLang="zh-CN" sz="2400">
              <a:solidFill>
                <a:srgbClr val="000000"/>
              </a:solidFill>
              <a:latin typeface="Helvetica" pitchFamily="2" charset="0"/>
              <a:ea typeface="方正舒体" panose="02010601030101010101" pitchFamily="2" charset="-122"/>
            </a:endParaRPr>
          </a:p>
        </p:txBody>
      </p:sp>
      <p:grpSp>
        <p:nvGrpSpPr>
          <p:cNvPr id="2" name="组合 13"/>
          <p:cNvGrpSpPr/>
          <p:nvPr/>
        </p:nvGrpSpPr>
        <p:grpSpPr bwMode="auto">
          <a:xfrm>
            <a:off x="71438" y="2357438"/>
            <a:ext cx="8643937" cy="3908425"/>
            <a:chOff x="323528" y="3071810"/>
            <a:chExt cx="8644359" cy="3520547"/>
          </a:xfrm>
        </p:grpSpPr>
        <p:sp>
          <p:nvSpPr>
            <p:cNvPr id="6" name="圆角矩形 5"/>
            <p:cNvSpPr/>
            <p:nvPr/>
          </p:nvSpPr>
          <p:spPr>
            <a:xfrm>
              <a:off x="913087" y="3457898"/>
              <a:ext cx="7921384" cy="3134459"/>
            </a:xfrm>
            <a:prstGeom prst="roundRect">
              <a:avLst/>
            </a:prstGeom>
            <a:noFill/>
            <a:ln>
              <a:solidFill>
                <a:srgbClr val="FF6600"/>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pic>
          <p:nvPicPr>
            <p:cNvPr id="34824" name="Picture 3"/>
            <p:cNvPicPr>
              <a:picLocks noChangeAspect="1" noChangeArrowheads="1"/>
            </p:cNvPicPr>
            <p:nvPr/>
          </p:nvPicPr>
          <p:blipFill>
            <a:blip r:embed="rId1"/>
            <a:srcRect/>
            <a:stretch>
              <a:fillRect/>
            </a:stretch>
          </p:blipFill>
          <p:spPr bwMode="auto">
            <a:xfrm>
              <a:off x="323528" y="3071810"/>
              <a:ext cx="1446930" cy="1365902"/>
            </a:xfrm>
            <a:prstGeom prst="rect">
              <a:avLst/>
            </a:prstGeom>
            <a:noFill/>
            <a:ln w="9525">
              <a:noFill/>
              <a:miter lim="800000"/>
              <a:headEnd/>
              <a:tailEnd/>
            </a:ln>
          </p:spPr>
        </p:pic>
        <p:sp>
          <p:nvSpPr>
            <p:cNvPr id="8" name="TextBox 7">
              <a:hlinkClick r:id="rId2" action="ppaction://hlinksldjump"/>
            </p:cNvPr>
            <p:cNvSpPr txBox="1"/>
            <p:nvPr/>
          </p:nvSpPr>
          <p:spPr>
            <a:xfrm>
              <a:off x="664857" y="3547984"/>
              <a:ext cx="1073202" cy="461876"/>
            </a:xfrm>
            <a:prstGeom prst="rect">
              <a:avLst/>
            </a:prstGeom>
            <a:noFill/>
          </p:spPr>
          <p:txBody>
            <a:bodyPr>
              <a:spAutoFit/>
            </a:bodyPr>
            <a:lstStyle/>
            <a:p>
              <a:pPr fontAlgn="auto">
                <a:spcBef>
                  <a:spcPts val="0"/>
                </a:spcBef>
                <a:spcAft>
                  <a:spcPts val="0"/>
                </a:spcAft>
                <a:defRPr/>
              </a:pPr>
              <a:r>
                <a:rPr lang="en-US" altLang="zh-CN" sz="2400" b="1" dirty="0">
                  <a:solidFill>
                    <a:schemeClr val="bg1"/>
                  </a:solidFill>
                  <a:effectLst>
                    <a:outerShdw blurRad="38100" dist="38100" dir="2700000" algn="tl">
                      <a:srgbClr val="000000">
                        <a:alpha val="43137"/>
                      </a:srgbClr>
                    </a:outerShdw>
                  </a:effectLst>
                  <a:latin typeface="Tempus Sans ITC" panose="04020404030D07020202" pitchFamily="82" charset="0"/>
                  <a:ea typeface="+mn-ea"/>
                </a:rPr>
                <a:t>Tips</a:t>
              </a:r>
              <a:endParaRPr lang="zh-CN" altLang="en-US" sz="2400" b="1" dirty="0">
                <a:solidFill>
                  <a:schemeClr val="bg1"/>
                </a:solidFill>
                <a:effectLst>
                  <a:outerShdw blurRad="38100" dist="38100" dir="2700000" algn="tl">
                    <a:srgbClr val="000000">
                      <a:alpha val="43137"/>
                    </a:srgbClr>
                  </a:outerShdw>
                </a:effectLst>
                <a:latin typeface="Tempus Sans ITC" panose="04020404030D07020202" pitchFamily="82" charset="0"/>
                <a:ea typeface="+mn-ea"/>
              </a:endParaRPr>
            </a:p>
          </p:txBody>
        </p:sp>
        <p:sp>
          <p:nvSpPr>
            <p:cNvPr id="34826" name="TextBox 1"/>
            <p:cNvSpPr txBox="1">
              <a:spLocks noChangeArrowheads="1"/>
            </p:cNvSpPr>
            <p:nvPr/>
          </p:nvSpPr>
          <p:spPr bwMode="auto">
            <a:xfrm>
              <a:off x="1419268" y="3896053"/>
              <a:ext cx="7548619" cy="2356461"/>
            </a:xfrm>
            <a:prstGeom prst="rect">
              <a:avLst/>
            </a:prstGeom>
            <a:noFill/>
            <a:ln w="9525">
              <a:noFill/>
              <a:miter lim="800000"/>
            </a:ln>
          </p:spPr>
          <p:txBody>
            <a:bodyPr>
              <a:spAutoFit/>
            </a:bodyPr>
            <a:lstStyle/>
            <a:p>
              <a:pPr>
                <a:lnSpc>
                  <a:spcPts val="2800"/>
                </a:lnSpc>
                <a:spcBef>
                  <a:spcPct val="20000"/>
                </a:spcBef>
                <a:buClr>
                  <a:srgbClr val="D16349"/>
                </a:buClr>
                <a:buSzPct val="85000"/>
                <a:buFont typeface="Arial" panose="020B0604020202020204" pitchFamily="34" charset="0"/>
                <a:buChar char="•"/>
              </a:pPr>
              <a:r>
                <a:rPr lang="en-US" altLang="zh-CN" sz="2400">
                  <a:solidFill>
                    <a:srgbClr val="000000"/>
                  </a:solidFill>
                  <a:latin typeface="Helvetica" pitchFamily="2" charset="0"/>
                  <a:ea typeface="方正舒体" panose="02010601030101010101" pitchFamily="2" charset="-122"/>
                </a:rPr>
                <a:t>  It’s 4:15 in the morning, and … stolen away a lovely </a:t>
              </a:r>
              <a:endParaRPr lang="en-US" altLang="zh-CN" sz="2400">
                <a:solidFill>
                  <a:srgbClr val="000000"/>
                </a:solidFill>
                <a:latin typeface="Helvetica" pitchFamily="2" charset="0"/>
                <a:ea typeface="方正舒体" panose="02010601030101010101" pitchFamily="2" charset="-122"/>
              </a:endParaRPr>
            </a:p>
            <a:p>
              <a:pPr>
                <a:lnSpc>
                  <a:spcPts val="2800"/>
                </a:lnSpc>
                <a:spcBef>
                  <a:spcPct val="20000"/>
                </a:spcBef>
                <a:buClr>
                  <a:srgbClr val="D16349"/>
                </a:buClr>
                <a:buSzPct val="85000"/>
              </a:pPr>
              <a:r>
                <a:rPr lang="en-US" altLang="zh-CN" sz="2400">
                  <a:solidFill>
                    <a:srgbClr val="000000"/>
                  </a:solidFill>
                  <a:latin typeface="Helvetica" pitchFamily="2" charset="0"/>
                  <a:ea typeface="方正舒体" panose="02010601030101010101" pitchFamily="2" charset="-122"/>
                </a:rPr>
                <a:t>   dream;</a:t>
              </a:r>
              <a:endParaRPr lang="en-US" altLang="zh-CN" sz="2400">
                <a:solidFill>
                  <a:srgbClr val="000000"/>
                </a:solidFill>
                <a:latin typeface="Helvetica" pitchFamily="2" charset="0"/>
                <a:ea typeface="方正舒体" panose="02010601030101010101" pitchFamily="2" charset="-122"/>
              </a:endParaRPr>
            </a:p>
            <a:p>
              <a:pPr>
                <a:lnSpc>
                  <a:spcPts val="2800"/>
                </a:lnSpc>
                <a:spcBef>
                  <a:spcPct val="20000"/>
                </a:spcBef>
                <a:buClr>
                  <a:srgbClr val="D16349"/>
                </a:buClr>
                <a:buSzPct val="85000"/>
                <a:buFont typeface="Arial" panose="020B0604020202020204" pitchFamily="34" charset="0"/>
                <a:buChar char="•"/>
              </a:pPr>
              <a:r>
                <a:rPr lang="en-US" altLang="zh-CN" sz="2400">
                  <a:solidFill>
                    <a:srgbClr val="000000"/>
                  </a:solidFill>
                  <a:latin typeface="Helvetica" pitchFamily="2" charset="0"/>
                  <a:ea typeface="方正舒体" panose="02010601030101010101" pitchFamily="2" charset="-122"/>
                </a:rPr>
                <a:t>  The taxi is late and then lost;</a:t>
              </a:r>
              <a:endParaRPr lang="en-US" altLang="zh-CN" sz="2400">
                <a:solidFill>
                  <a:srgbClr val="000000"/>
                </a:solidFill>
                <a:latin typeface="Helvetica" pitchFamily="2" charset="0"/>
                <a:ea typeface="方正舒体" panose="02010601030101010101" pitchFamily="2" charset="-122"/>
              </a:endParaRPr>
            </a:p>
            <a:p>
              <a:pPr>
                <a:lnSpc>
                  <a:spcPts val="2800"/>
                </a:lnSpc>
                <a:spcBef>
                  <a:spcPct val="20000"/>
                </a:spcBef>
                <a:buClr>
                  <a:srgbClr val="D16349"/>
                </a:buClr>
                <a:buSzPct val="85000"/>
                <a:buFont typeface="Arial" panose="020B0604020202020204" pitchFamily="34" charset="0"/>
                <a:buChar char="•"/>
              </a:pPr>
              <a:r>
                <a:rPr lang="en-US" altLang="zh-CN" sz="2400">
                  <a:solidFill>
                    <a:srgbClr val="000000"/>
                  </a:solidFill>
                  <a:latin typeface="Helvetica" pitchFamily="2" charset="0"/>
                  <a:ea typeface="方正舒体" panose="02010601030101010101" pitchFamily="2" charset="-122"/>
                </a:rPr>
                <a:t>  I am getting increasing nervous that …</a:t>
              </a:r>
              <a:endParaRPr lang="en-US" altLang="zh-CN" sz="2400">
                <a:solidFill>
                  <a:srgbClr val="000000"/>
                </a:solidFill>
                <a:latin typeface="Helvetica" pitchFamily="2" charset="0"/>
                <a:ea typeface="方正舒体" panose="02010601030101010101" pitchFamily="2" charset="-122"/>
              </a:endParaRPr>
            </a:p>
            <a:p>
              <a:pPr>
                <a:lnSpc>
                  <a:spcPts val="2800"/>
                </a:lnSpc>
                <a:spcBef>
                  <a:spcPct val="20000"/>
                </a:spcBef>
                <a:buClr>
                  <a:srgbClr val="D16349"/>
                </a:buClr>
                <a:buSzPct val="85000"/>
                <a:buFont typeface="Arial" panose="020B0604020202020204" pitchFamily="34" charset="0"/>
                <a:buChar char="•"/>
              </a:pPr>
              <a:r>
                <a:rPr lang="en-US" altLang="zh-CN" sz="2400">
                  <a:solidFill>
                    <a:srgbClr val="000000"/>
                  </a:solidFill>
                  <a:latin typeface="Helvetica" pitchFamily="2" charset="0"/>
                  <a:ea typeface="方正舒体" panose="02010601030101010101" pitchFamily="2" charset="-122"/>
                </a:rPr>
                <a:t>  Run in , stagger through … and  finally get to …</a:t>
              </a:r>
              <a:endParaRPr lang="en-US" altLang="zh-CN" sz="2400">
                <a:solidFill>
                  <a:srgbClr val="000000"/>
                </a:solidFill>
                <a:latin typeface="Helvetica" pitchFamily="2" charset="0"/>
                <a:ea typeface="方正舒体" panose="02010601030101010101" pitchFamily="2" charset="-122"/>
              </a:endParaRPr>
            </a:p>
            <a:p>
              <a:pPr>
                <a:lnSpc>
                  <a:spcPts val="2800"/>
                </a:lnSpc>
                <a:spcBef>
                  <a:spcPct val="20000"/>
                </a:spcBef>
                <a:buClr>
                  <a:srgbClr val="D16349"/>
                </a:buClr>
                <a:buSzPct val="85000"/>
                <a:buFont typeface="Arial" panose="020B0604020202020204" pitchFamily="34" charset="0"/>
                <a:buChar char="•"/>
              </a:pPr>
              <a:r>
                <a:rPr lang="en-US" altLang="zh-CN" sz="2400">
                  <a:solidFill>
                    <a:srgbClr val="000000"/>
                  </a:solidFill>
                  <a:latin typeface="Helvetica" pitchFamily="2" charset="0"/>
                  <a:ea typeface="方正舒体" panose="02010601030101010101" pitchFamily="2" charset="-122"/>
                </a:rPr>
                <a:t>  My flight is cancelled and …</a:t>
              </a:r>
              <a:endParaRPr lang="en-US" altLang="zh-CN" sz="2400">
                <a:solidFill>
                  <a:srgbClr val="000000"/>
                </a:solidFill>
                <a:latin typeface="Helvetica" pitchFamily="2" charset="0"/>
                <a:ea typeface="方正舒体" panose="02010601030101010101" pitchFamily="2" charset="-122"/>
              </a:endParaRPr>
            </a:p>
          </p:txBody>
        </p:sp>
      </p:grpSp>
      <p:pic>
        <p:nvPicPr>
          <p:cNvPr id="34820" name="Picture 2" descr="H:\2015年修改\图片10.jpg"/>
          <p:cNvPicPr>
            <a:picLocks noChangeAspect="1" noChangeArrowheads="1"/>
          </p:cNvPicPr>
          <p:nvPr/>
        </p:nvPicPr>
        <p:blipFill>
          <a:blip r:embed="rId3"/>
          <a:srcRect/>
          <a:stretch>
            <a:fillRect/>
          </a:stretch>
        </p:blipFill>
        <p:spPr bwMode="auto">
          <a:xfrm>
            <a:off x="0" y="0"/>
            <a:ext cx="8072438" cy="1163638"/>
          </a:xfrm>
          <a:prstGeom prst="rect">
            <a:avLst/>
          </a:prstGeom>
          <a:noFill/>
          <a:ln w="9525">
            <a:noFill/>
            <a:miter lim="800000"/>
            <a:headEnd/>
            <a:tailEnd/>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blinds(horizontal)">
                                      <p:cBhvr>
                                        <p:cTn id="1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45"/>
          <p:cNvSpPr>
            <a:spLocks noChangeArrowheads="1"/>
          </p:cNvSpPr>
          <p:nvPr/>
        </p:nvSpPr>
        <p:spPr bwMode="auto">
          <a:xfrm>
            <a:off x="976313" y="1571625"/>
            <a:ext cx="7334250" cy="811213"/>
          </a:xfrm>
          <a:prstGeom prst="rect">
            <a:avLst/>
          </a:prstGeom>
          <a:noFill/>
          <a:ln w="9525">
            <a:noFill/>
            <a:miter lim="800000"/>
          </a:ln>
        </p:spPr>
        <p:txBody>
          <a:bodyPr>
            <a:spAutoFit/>
          </a:bodyPr>
          <a:lstStyle/>
          <a:p>
            <a:pPr algn="just">
              <a:lnSpc>
                <a:spcPts val="2800"/>
              </a:lnSpc>
              <a:spcBef>
                <a:spcPct val="20000"/>
              </a:spcBef>
              <a:buClr>
                <a:srgbClr val="D16349"/>
              </a:buClr>
              <a:buSzPct val="85000"/>
            </a:pPr>
            <a:r>
              <a:rPr lang="en-US" altLang="zh-CN" sz="2400" dirty="0">
                <a:solidFill>
                  <a:srgbClr val="000000"/>
                </a:solidFill>
                <a:latin typeface="Helvetica" pitchFamily="2" charset="0"/>
                <a:ea typeface="方正舒体" panose="02010601030101010101" pitchFamily="2" charset="-122"/>
              </a:rPr>
              <a:t>According to the author, what does </a:t>
            </a:r>
            <a:r>
              <a:rPr lang="en-US" altLang="zh-CN" sz="2400" dirty="0" smtClean="0">
                <a:solidFill>
                  <a:srgbClr val="000000"/>
                </a:solidFill>
                <a:latin typeface="Helvetica" pitchFamily="2" charset="0"/>
                <a:ea typeface="方正舒体" panose="02010601030101010101" pitchFamily="2" charset="-122"/>
              </a:rPr>
              <a:t>traveling </a:t>
            </a:r>
            <a:r>
              <a:rPr lang="en-US" altLang="zh-CN" sz="2400" dirty="0">
                <a:solidFill>
                  <a:srgbClr val="000000"/>
                </a:solidFill>
                <a:latin typeface="Helvetica" pitchFamily="2" charset="0"/>
                <a:ea typeface="方正舒体" panose="02010601030101010101" pitchFamily="2" charset="-122"/>
              </a:rPr>
              <a:t>mean? (Para. 1)</a:t>
            </a:r>
            <a:endParaRPr lang="en-US" altLang="zh-CN" sz="2400" dirty="0">
              <a:solidFill>
                <a:srgbClr val="000000"/>
              </a:solidFill>
              <a:latin typeface="Helvetica" pitchFamily="2" charset="0"/>
              <a:ea typeface="方正舒体" panose="02010601030101010101" pitchFamily="2" charset="-122"/>
            </a:endParaRPr>
          </a:p>
        </p:txBody>
      </p:sp>
      <p:grpSp>
        <p:nvGrpSpPr>
          <p:cNvPr id="2" name="组合 13"/>
          <p:cNvGrpSpPr/>
          <p:nvPr/>
        </p:nvGrpSpPr>
        <p:grpSpPr bwMode="auto">
          <a:xfrm>
            <a:off x="323850" y="2411413"/>
            <a:ext cx="7934325" cy="2874962"/>
            <a:chOff x="323528" y="3071810"/>
            <a:chExt cx="7934657" cy="2660373"/>
          </a:xfrm>
        </p:grpSpPr>
        <p:sp>
          <p:nvSpPr>
            <p:cNvPr id="6" name="圆角矩形 5"/>
            <p:cNvSpPr/>
            <p:nvPr/>
          </p:nvSpPr>
          <p:spPr>
            <a:xfrm>
              <a:off x="913088" y="3794199"/>
              <a:ext cx="7345097" cy="1937984"/>
            </a:xfrm>
            <a:prstGeom prst="roundRect">
              <a:avLst/>
            </a:prstGeom>
            <a:noFill/>
            <a:ln>
              <a:solidFill>
                <a:srgbClr val="FF6600"/>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pic>
          <p:nvPicPr>
            <p:cNvPr id="35848" name="Picture 3"/>
            <p:cNvPicPr>
              <a:picLocks noChangeAspect="1" noChangeArrowheads="1"/>
            </p:cNvPicPr>
            <p:nvPr/>
          </p:nvPicPr>
          <p:blipFill>
            <a:blip r:embed="rId1"/>
            <a:srcRect/>
            <a:stretch>
              <a:fillRect/>
            </a:stretch>
          </p:blipFill>
          <p:spPr bwMode="auto">
            <a:xfrm>
              <a:off x="323528" y="3071810"/>
              <a:ext cx="1446930" cy="1365902"/>
            </a:xfrm>
            <a:prstGeom prst="rect">
              <a:avLst/>
            </a:prstGeom>
            <a:noFill/>
            <a:ln w="9525">
              <a:noFill/>
              <a:miter lim="800000"/>
              <a:headEnd/>
              <a:tailEnd/>
            </a:ln>
          </p:spPr>
        </p:pic>
        <p:sp>
          <p:nvSpPr>
            <p:cNvPr id="8" name="TextBox 7">
              <a:hlinkClick r:id="rId2" action="ppaction://hlinksldjump"/>
            </p:cNvPr>
            <p:cNvSpPr txBox="1"/>
            <p:nvPr/>
          </p:nvSpPr>
          <p:spPr>
            <a:xfrm>
              <a:off x="664855" y="3547769"/>
              <a:ext cx="1073195" cy="462737"/>
            </a:xfrm>
            <a:prstGeom prst="rect">
              <a:avLst/>
            </a:prstGeom>
            <a:noFill/>
          </p:spPr>
          <p:txBody>
            <a:bodyPr>
              <a:spAutoFit/>
            </a:bodyPr>
            <a:lstStyle/>
            <a:p>
              <a:pPr fontAlgn="auto">
                <a:spcBef>
                  <a:spcPts val="0"/>
                </a:spcBef>
                <a:spcAft>
                  <a:spcPts val="0"/>
                </a:spcAft>
                <a:defRPr/>
              </a:pPr>
              <a:r>
                <a:rPr lang="en-US" altLang="zh-CN" sz="2400" b="1" dirty="0">
                  <a:solidFill>
                    <a:schemeClr val="bg1"/>
                  </a:solidFill>
                  <a:effectLst>
                    <a:outerShdw blurRad="38100" dist="38100" dir="2700000" algn="tl">
                      <a:srgbClr val="000000">
                        <a:alpha val="43137"/>
                      </a:srgbClr>
                    </a:outerShdw>
                  </a:effectLst>
                  <a:latin typeface="Tempus Sans ITC" panose="04020404030D07020202" pitchFamily="82" charset="0"/>
                  <a:ea typeface="+mn-ea"/>
                </a:rPr>
                <a:t>Tips</a:t>
              </a:r>
              <a:endParaRPr lang="zh-CN" altLang="en-US" sz="2400" b="1" dirty="0">
                <a:solidFill>
                  <a:schemeClr val="bg1"/>
                </a:solidFill>
                <a:effectLst>
                  <a:outerShdw blurRad="38100" dist="38100" dir="2700000" algn="tl">
                    <a:srgbClr val="000000">
                      <a:alpha val="43137"/>
                    </a:srgbClr>
                  </a:outerShdw>
                </a:effectLst>
                <a:latin typeface="Tempus Sans ITC" panose="04020404030D07020202" pitchFamily="82" charset="0"/>
                <a:ea typeface="+mn-ea"/>
              </a:endParaRPr>
            </a:p>
          </p:txBody>
        </p:sp>
        <p:sp>
          <p:nvSpPr>
            <p:cNvPr id="35850" name="TextBox 1"/>
            <p:cNvSpPr txBox="1">
              <a:spLocks noChangeArrowheads="1"/>
            </p:cNvSpPr>
            <p:nvPr/>
          </p:nvSpPr>
          <p:spPr bwMode="auto">
            <a:xfrm>
              <a:off x="1285852" y="4216428"/>
              <a:ext cx="6835415" cy="1082255"/>
            </a:xfrm>
            <a:prstGeom prst="rect">
              <a:avLst/>
            </a:prstGeom>
            <a:noFill/>
            <a:ln w="9525">
              <a:noFill/>
              <a:miter lim="800000"/>
            </a:ln>
          </p:spPr>
          <p:txBody>
            <a:bodyPr>
              <a:spAutoFit/>
            </a:bodyPr>
            <a:lstStyle/>
            <a:p>
              <a:pPr>
                <a:lnSpc>
                  <a:spcPts val="2800"/>
                </a:lnSpc>
                <a:spcBef>
                  <a:spcPct val="20000"/>
                </a:spcBef>
                <a:buClr>
                  <a:srgbClr val="D16349"/>
                </a:buClr>
                <a:buSzPct val="85000"/>
              </a:pPr>
              <a:r>
                <a:rPr lang="en-US" altLang="zh-CN" sz="2400" dirty="0" smtClean="0">
                  <a:solidFill>
                    <a:srgbClr val="000000"/>
                  </a:solidFill>
                  <a:latin typeface="Helvetica" pitchFamily="2" charset="0"/>
                  <a:ea typeface="方正舒体" panose="02010601030101010101" pitchFamily="2" charset="-122"/>
                </a:rPr>
                <a:t>Traveling </a:t>
              </a:r>
              <a:r>
                <a:rPr lang="en-US" altLang="zh-CN" sz="2400" dirty="0">
                  <a:solidFill>
                    <a:srgbClr val="000000"/>
                  </a:solidFill>
                  <a:latin typeface="Helvetica" pitchFamily="2" charset="0"/>
                  <a:ea typeface="方正舒体" panose="02010601030101010101" pitchFamily="2" charset="-122"/>
                </a:rPr>
                <a:t>is a burdensome series of running and waiting, and after countless hours, finally getting there.</a:t>
              </a:r>
              <a:endParaRPr lang="en-US" altLang="zh-CN" sz="2400" dirty="0">
                <a:solidFill>
                  <a:srgbClr val="000000"/>
                </a:solidFill>
                <a:latin typeface="Helvetica" pitchFamily="2" charset="0"/>
                <a:ea typeface="方正舒体" panose="02010601030101010101" pitchFamily="2" charset="-122"/>
              </a:endParaRPr>
            </a:p>
          </p:txBody>
        </p:sp>
      </p:grpSp>
      <p:pic>
        <p:nvPicPr>
          <p:cNvPr id="35844" name="Picture 2" descr="H:\2015年修改\图片10.jpg"/>
          <p:cNvPicPr>
            <a:picLocks noChangeAspect="1" noChangeArrowheads="1"/>
          </p:cNvPicPr>
          <p:nvPr/>
        </p:nvPicPr>
        <p:blipFill>
          <a:blip r:embed="rId3"/>
          <a:srcRect/>
          <a:stretch>
            <a:fillRect/>
          </a:stretch>
        </p:blipFill>
        <p:spPr bwMode="auto">
          <a:xfrm>
            <a:off x="0" y="0"/>
            <a:ext cx="8072438" cy="1163638"/>
          </a:xfrm>
          <a:prstGeom prst="rect">
            <a:avLst/>
          </a:prstGeom>
          <a:noFill/>
          <a:ln w="9525">
            <a:noFill/>
            <a:miter lim="800000"/>
            <a:headEnd/>
            <a:tailEnd/>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blinds(horizontal)">
                                      <p:cBhvr>
                                        <p:cTn id="1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45"/>
          <p:cNvSpPr>
            <a:spLocks noChangeArrowheads="1"/>
          </p:cNvSpPr>
          <p:nvPr/>
        </p:nvSpPr>
        <p:spPr bwMode="auto">
          <a:xfrm>
            <a:off x="976313" y="1484313"/>
            <a:ext cx="7334250" cy="1169987"/>
          </a:xfrm>
          <a:prstGeom prst="rect">
            <a:avLst/>
          </a:prstGeom>
          <a:noFill/>
          <a:ln w="9525">
            <a:noFill/>
            <a:miter lim="800000"/>
          </a:ln>
        </p:spPr>
        <p:txBody>
          <a:bodyPr>
            <a:spAutoFit/>
          </a:bodyPr>
          <a:lstStyle/>
          <a:p>
            <a:pPr algn="just">
              <a:lnSpc>
                <a:spcPts val="2800"/>
              </a:lnSpc>
              <a:spcBef>
                <a:spcPct val="20000"/>
              </a:spcBef>
              <a:buClr>
                <a:srgbClr val="D16349"/>
              </a:buClr>
              <a:buSzPct val="85000"/>
            </a:pPr>
            <a:r>
              <a:rPr lang="en-US" altLang="zh-CN" sz="2400">
                <a:solidFill>
                  <a:srgbClr val="000000"/>
                </a:solidFill>
                <a:latin typeface="Helvetica" pitchFamily="2" charset="0"/>
                <a:ea typeface="方正舒体" panose="02010601030101010101" pitchFamily="2" charset="-122"/>
              </a:rPr>
              <a:t>What does the author mean by “the rest of the journey can  feel like a tedious lesson in the ills of modernity. It sucks.” ? (Para. 2)</a:t>
            </a:r>
            <a:endParaRPr lang="en-US" altLang="zh-CN" sz="2400">
              <a:solidFill>
                <a:srgbClr val="000000"/>
              </a:solidFill>
              <a:latin typeface="Helvetica" pitchFamily="2" charset="0"/>
              <a:ea typeface="方正舒体" panose="02010601030101010101" pitchFamily="2" charset="-122"/>
            </a:endParaRPr>
          </a:p>
        </p:txBody>
      </p:sp>
      <p:grpSp>
        <p:nvGrpSpPr>
          <p:cNvPr id="2" name="组合 13"/>
          <p:cNvGrpSpPr/>
          <p:nvPr/>
        </p:nvGrpSpPr>
        <p:grpSpPr bwMode="auto">
          <a:xfrm>
            <a:off x="323850" y="2636838"/>
            <a:ext cx="8075613" cy="3544887"/>
            <a:chOff x="323528" y="2636850"/>
            <a:chExt cx="7529118" cy="3544756"/>
          </a:xfrm>
        </p:grpSpPr>
        <p:sp>
          <p:nvSpPr>
            <p:cNvPr id="6" name="圆角矩形 5"/>
            <p:cNvSpPr/>
            <p:nvPr/>
          </p:nvSpPr>
          <p:spPr>
            <a:xfrm>
              <a:off x="913088" y="3071805"/>
              <a:ext cx="6939558" cy="3109801"/>
            </a:xfrm>
            <a:prstGeom prst="roundRect">
              <a:avLst/>
            </a:prstGeom>
            <a:noFill/>
            <a:ln>
              <a:solidFill>
                <a:srgbClr val="FF6600"/>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pic>
          <p:nvPicPr>
            <p:cNvPr id="36872" name="Picture 3"/>
            <p:cNvPicPr>
              <a:picLocks noChangeAspect="1" noChangeArrowheads="1"/>
            </p:cNvPicPr>
            <p:nvPr/>
          </p:nvPicPr>
          <p:blipFill>
            <a:blip r:embed="rId1"/>
            <a:srcRect/>
            <a:stretch>
              <a:fillRect/>
            </a:stretch>
          </p:blipFill>
          <p:spPr bwMode="auto">
            <a:xfrm>
              <a:off x="323528" y="2636850"/>
              <a:ext cx="1446930" cy="1365902"/>
            </a:xfrm>
            <a:prstGeom prst="rect">
              <a:avLst/>
            </a:prstGeom>
            <a:noFill/>
            <a:ln w="9525">
              <a:noFill/>
              <a:miter lim="800000"/>
              <a:headEnd/>
              <a:tailEnd/>
            </a:ln>
          </p:spPr>
        </p:pic>
        <p:sp>
          <p:nvSpPr>
            <p:cNvPr id="8" name="TextBox 7">
              <a:hlinkClick r:id="rId2" action="ppaction://hlinksldjump"/>
            </p:cNvPr>
            <p:cNvSpPr txBox="1"/>
            <p:nvPr/>
          </p:nvSpPr>
          <p:spPr>
            <a:xfrm>
              <a:off x="665425" y="3068634"/>
              <a:ext cx="1073050" cy="460358"/>
            </a:xfrm>
            <a:prstGeom prst="rect">
              <a:avLst/>
            </a:prstGeom>
            <a:noFill/>
          </p:spPr>
          <p:txBody>
            <a:bodyPr>
              <a:spAutoFit/>
            </a:bodyPr>
            <a:lstStyle/>
            <a:p>
              <a:pPr fontAlgn="auto">
                <a:spcBef>
                  <a:spcPts val="0"/>
                </a:spcBef>
                <a:spcAft>
                  <a:spcPts val="0"/>
                </a:spcAft>
                <a:defRPr/>
              </a:pPr>
              <a:r>
                <a:rPr lang="en-US" altLang="zh-CN" sz="2400" b="1" dirty="0">
                  <a:solidFill>
                    <a:schemeClr val="bg1"/>
                  </a:solidFill>
                  <a:effectLst>
                    <a:outerShdw blurRad="38100" dist="38100" dir="2700000" algn="tl">
                      <a:srgbClr val="000000">
                        <a:alpha val="43137"/>
                      </a:srgbClr>
                    </a:outerShdw>
                  </a:effectLst>
                  <a:latin typeface="Tempus Sans ITC" panose="04020404030D07020202" pitchFamily="82" charset="0"/>
                  <a:ea typeface="+mn-ea"/>
                </a:rPr>
                <a:t>Tips</a:t>
              </a:r>
              <a:endParaRPr lang="zh-CN" altLang="en-US" sz="2400" b="1" dirty="0">
                <a:solidFill>
                  <a:schemeClr val="bg1"/>
                </a:solidFill>
                <a:effectLst>
                  <a:outerShdw blurRad="38100" dist="38100" dir="2700000" algn="tl">
                    <a:srgbClr val="000000">
                      <a:alpha val="43137"/>
                    </a:srgbClr>
                  </a:outerShdw>
                </a:effectLst>
                <a:latin typeface="Tempus Sans ITC" panose="04020404030D07020202" pitchFamily="82" charset="0"/>
                <a:ea typeface="+mn-ea"/>
              </a:endParaRPr>
            </a:p>
          </p:txBody>
        </p:sp>
        <p:sp>
          <p:nvSpPr>
            <p:cNvPr id="26635" name="TextBox 1"/>
            <p:cNvSpPr txBox="1">
              <a:spLocks noChangeArrowheads="1"/>
            </p:cNvSpPr>
            <p:nvPr/>
          </p:nvSpPr>
          <p:spPr bwMode="auto">
            <a:xfrm>
              <a:off x="1486863" y="3478194"/>
              <a:ext cx="6060888" cy="2308140"/>
            </a:xfrm>
            <a:prstGeom prst="rect">
              <a:avLst/>
            </a:prstGeom>
            <a:noFill/>
            <a:ln w="9525">
              <a:noFill/>
              <a:miter lim="800000"/>
            </a:ln>
          </p:spPr>
          <p:txBody>
            <a:bodyPr>
              <a:spAutoFit/>
            </a:bodyPr>
            <a:lstStyle/>
            <a:p>
              <a:pPr>
                <a:defRPr/>
              </a:pPr>
              <a:r>
                <a:rPr lang="en-US" altLang="zh-CN" sz="2400" dirty="0">
                  <a:latin typeface="Helvetica"/>
                </a:rPr>
                <a:t>The author means that the rest of journey is</a:t>
              </a:r>
              <a:endParaRPr lang="en-US" altLang="zh-CN" sz="2400" dirty="0">
                <a:latin typeface="Helvetica"/>
              </a:endParaRPr>
            </a:p>
            <a:p>
              <a:pPr>
                <a:defRPr/>
              </a:pPr>
              <a:r>
                <a:rPr lang="en-US" altLang="zh-CN" sz="2400" dirty="0">
                  <a:latin typeface="Helvetica"/>
                </a:rPr>
                <a:t>actually very boring. They have to endure and tolerate the terrible experience in the modern world which brings people convenience as well as </a:t>
              </a:r>
              <a:r>
                <a:rPr lang="en-US" altLang="zh-CN" sz="2400" dirty="0">
                  <a:solidFill>
                    <a:schemeClr val="accent6">
                      <a:lumMod val="75000"/>
                    </a:schemeClr>
                  </a:solidFill>
                  <a:latin typeface="Helvetica"/>
                </a:rPr>
                <a:t>tediousness</a:t>
              </a:r>
              <a:r>
                <a:rPr lang="en-US" altLang="zh-CN" sz="2400" dirty="0">
                  <a:latin typeface="Helvetica"/>
                </a:rPr>
                <a:t> as a result of globalization.</a:t>
              </a:r>
              <a:endParaRPr lang="en-US" altLang="zh-CN" sz="2400" dirty="0">
                <a:latin typeface="Helvetica"/>
              </a:endParaRPr>
            </a:p>
            <a:p>
              <a:pPr>
                <a:defRPr/>
              </a:pPr>
              <a:r>
                <a:rPr lang="en-US" altLang="zh-CN" sz="2400" dirty="0">
                  <a:latin typeface="Helvetica"/>
                </a:rPr>
                <a:t>Journey is not enjoyable any more.</a:t>
              </a:r>
              <a:endParaRPr lang="en-US" altLang="zh-CN" sz="2400" dirty="0">
                <a:solidFill>
                  <a:srgbClr val="000000"/>
                </a:solidFill>
                <a:latin typeface="Helvetica"/>
                <a:ea typeface="方正舒体" panose="02010601030101010101" pitchFamily="2" charset="-122"/>
              </a:endParaRPr>
            </a:p>
          </p:txBody>
        </p:sp>
      </p:grpSp>
      <p:pic>
        <p:nvPicPr>
          <p:cNvPr id="36868" name="Picture 2" descr="H:\2015年修改\图片10.jpg"/>
          <p:cNvPicPr>
            <a:picLocks noChangeAspect="1" noChangeArrowheads="1"/>
          </p:cNvPicPr>
          <p:nvPr/>
        </p:nvPicPr>
        <p:blipFill>
          <a:blip r:embed="rId3"/>
          <a:srcRect/>
          <a:stretch>
            <a:fillRect/>
          </a:stretch>
        </p:blipFill>
        <p:spPr bwMode="auto">
          <a:xfrm>
            <a:off x="0" y="0"/>
            <a:ext cx="8072438" cy="1163638"/>
          </a:xfrm>
          <a:prstGeom prst="rect">
            <a:avLst/>
          </a:prstGeom>
          <a:noFill/>
          <a:ln w="9525">
            <a:noFill/>
            <a:miter lim="800000"/>
            <a:headEnd/>
            <a:tailEnd/>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blinds(horizontal)">
                                      <p:cBhvr>
                                        <p:cTn id="1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45"/>
          <p:cNvSpPr>
            <a:spLocks noChangeArrowheads="1"/>
          </p:cNvSpPr>
          <p:nvPr/>
        </p:nvSpPr>
        <p:spPr bwMode="auto">
          <a:xfrm>
            <a:off x="1104900" y="1330325"/>
            <a:ext cx="7539038" cy="1169988"/>
          </a:xfrm>
          <a:prstGeom prst="rect">
            <a:avLst/>
          </a:prstGeom>
          <a:noFill/>
          <a:ln w="9525">
            <a:noFill/>
            <a:miter lim="800000"/>
          </a:ln>
        </p:spPr>
        <p:txBody>
          <a:bodyPr>
            <a:spAutoFit/>
          </a:bodyPr>
          <a:lstStyle/>
          <a:p>
            <a:pPr algn="just">
              <a:lnSpc>
                <a:spcPts val="2800"/>
              </a:lnSpc>
              <a:spcBef>
                <a:spcPct val="20000"/>
              </a:spcBef>
              <a:buClr>
                <a:srgbClr val="D16349"/>
              </a:buClr>
              <a:buSzPct val="85000"/>
            </a:pPr>
            <a:r>
              <a:rPr lang="en-US" altLang="zh-CN" sz="2400">
                <a:solidFill>
                  <a:srgbClr val="000000"/>
                </a:solidFill>
                <a:latin typeface="Helvetica" pitchFamily="2" charset="0"/>
                <a:ea typeface="方正舒体" panose="02010601030101010101" pitchFamily="2" charset="-122"/>
              </a:rPr>
              <a:t>Suppose  travel is troublesome and sometimes even unpleasant, why do we travel according to the author? (Para. 2-4) </a:t>
            </a:r>
            <a:endParaRPr lang="en-US" altLang="zh-CN" sz="2400">
              <a:solidFill>
                <a:srgbClr val="000000"/>
              </a:solidFill>
              <a:latin typeface="Helvetica" pitchFamily="2" charset="0"/>
              <a:ea typeface="方正舒体" panose="02010601030101010101" pitchFamily="2" charset="-122"/>
            </a:endParaRPr>
          </a:p>
        </p:txBody>
      </p:sp>
      <p:grpSp>
        <p:nvGrpSpPr>
          <p:cNvPr id="2" name="组合 13"/>
          <p:cNvGrpSpPr/>
          <p:nvPr/>
        </p:nvGrpSpPr>
        <p:grpSpPr bwMode="auto">
          <a:xfrm>
            <a:off x="214313" y="2500313"/>
            <a:ext cx="8450262" cy="3790950"/>
            <a:chOff x="323528" y="3233199"/>
            <a:chExt cx="7877926" cy="3789079"/>
          </a:xfrm>
        </p:grpSpPr>
        <p:sp>
          <p:nvSpPr>
            <p:cNvPr id="6" name="圆角矩形 5"/>
            <p:cNvSpPr/>
            <p:nvPr/>
          </p:nvSpPr>
          <p:spPr>
            <a:xfrm>
              <a:off x="856357" y="3547369"/>
              <a:ext cx="7345097" cy="3474909"/>
            </a:xfrm>
            <a:prstGeom prst="roundRect">
              <a:avLst/>
            </a:prstGeom>
            <a:noFill/>
            <a:ln>
              <a:solidFill>
                <a:srgbClr val="FF6600"/>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pic>
          <p:nvPicPr>
            <p:cNvPr id="37896" name="Picture 3"/>
            <p:cNvPicPr>
              <a:picLocks noChangeAspect="1" noChangeArrowheads="1"/>
            </p:cNvPicPr>
            <p:nvPr/>
          </p:nvPicPr>
          <p:blipFill>
            <a:blip r:embed="rId1"/>
            <a:srcRect/>
            <a:stretch>
              <a:fillRect/>
            </a:stretch>
          </p:blipFill>
          <p:spPr bwMode="auto">
            <a:xfrm>
              <a:off x="323528" y="3233199"/>
              <a:ext cx="1229919" cy="1204512"/>
            </a:xfrm>
            <a:prstGeom prst="rect">
              <a:avLst/>
            </a:prstGeom>
            <a:noFill/>
            <a:ln w="9525">
              <a:noFill/>
              <a:miter lim="800000"/>
              <a:headEnd/>
              <a:tailEnd/>
            </a:ln>
          </p:spPr>
        </p:pic>
        <p:sp>
          <p:nvSpPr>
            <p:cNvPr id="8" name="TextBox 7">
              <a:hlinkClick r:id="rId2" action="ppaction://hlinksldjump"/>
            </p:cNvPr>
            <p:cNvSpPr txBox="1"/>
            <p:nvPr/>
          </p:nvSpPr>
          <p:spPr>
            <a:xfrm>
              <a:off x="554405" y="3617184"/>
              <a:ext cx="1072984" cy="461734"/>
            </a:xfrm>
            <a:prstGeom prst="rect">
              <a:avLst/>
            </a:prstGeom>
            <a:noFill/>
          </p:spPr>
          <p:txBody>
            <a:bodyPr>
              <a:spAutoFit/>
            </a:bodyPr>
            <a:lstStyle/>
            <a:p>
              <a:pPr fontAlgn="auto">
                <a:spcBef>
                  <a:spcPts val="0"/>
                </a:spcBef>
                <a:spcAft>
                  <a:spcPts val="0"/>
                </a:spcAft>
                <a:defRPr/>
              </a:pPr>
              <a:r>
                <a:rPr lang="en-US" altLang="zh-CN" sz="2400" b="1" dirty="0">
                  <a:solidFill>
                    <a:schemeClr val="bg1"/>
                  </a:solidFill>
                  <a:effectLst>
                    <a:outerShdw blurRad="38100" dist="38100" dir="2700000" algn="tl">
                      <a:srgbClr val="000000">
                        <a:alpha val="43137"/>
                      </a:srgbClr>
                    </a:outerShdw>
                  </a:effectLst>
                  <a:latin typeface="Tempus Sans ITC" panose="04020404030D07020202" pitchFamily="82" charset="0"/>
                  <a:ea typeface="+mn-ea"/>
                </a:rPr>
                <a:t>Tips</a:t>
              </a:r>
              <a:endParaRPr lang="zh-CN" altLang="en-US" sz="2400" b="1" dirty="0">
                <a:solidFill>
                  <a:schemeClr val="bg1"/>
                </a:solidFill>
                <a:effectLst>
                  <a:outerShdw blurRad="38100" dist="38100" dir="2700000" algn="tl">
                    <a:srgbClr val="000000">
                      <a:alpha val="43137"/>
                    </a:srgbClr>
                  </a:outerShdw>
                </a:effectLst>
                <a:latin typeface="Tempus Sans ITC" panose="04020404030D07020202" pitchFamily="82" charset="0"/>
                <a:ea typeface="+mn-ea"/>
              </a:endParaRPr>
            </a:p>
          </p:txBody>
        </p:sp>
        <p:sp>
          <p:nvSpPr>
            <p:cNvPr id="25611" name="TextBox 1"/>
            <p:cNvSpPr txBox="1">
              <a:spLocks noChangeArrowheads="1"/>
            </p:cNvSpPr>
            <p:nvPr/>
          </p:nvSpPr>
          <p:spPr bwMode="auto">
            <a:xfrm>
              <a:off x="1255915" y="3804417"/>
              <a:ext cx="6836021" cy="3038562"/>
            </a:xfrm>
            <a:prstGeom prst="rect">
              <a:avLst/>
            </a:prstGeom>
            <a:noFill/>
            <a:ln w="9525">
              <a:noFill/>
              <a:miter lim="800000"/>
            </a:ln>
          </p:spPr>
          <p:txBody>
            <a:bodyPr>
              <a:spAutoFit/>
            </a:bodyPr>
            <a:lstStyle/>
            <a:p>
              <a:pPr>
                <a:lnSpc>
                  <a:spcPts val="2800"/>
                </a:lnSpc>
                <a:spcBef>
                  <a:spcPct val="20000"/>
                </a:spcBef>
                <a:buClr>
                  <a:srgbClr val="D16349"/>
                </a:buClr>
                <a:buSzPct val="85000"/>
                <a:defRPr/>
              </a:pPr>
              <a:r>
                <a:rPr lang="en-US" altLang="zh-CN" sz="1100" dirty="0">
                  <a:solidFill>
                    <a:srgbClr val="000000"/>
                  </a:solidFill>
                  <a:latin typeface="Helvetica" pitchFamily="2" charset="0"/>
                  <a:ea typeface="方正舒体" panose="02010601030101010101" pitchFamily="2" charset="-122"/>
                </a:rPr>
                <a:t>● </a:t>
              </a:r>
              <a:r>
                <a:rPr lang="en-US" altLang="zh-CN" sz="2400" dirty="0">
                  <a:solidFill>
                    <a:srgbClr val="000000"/>
                  </a:solidFill>
                  <a:latin typeface="Helvetica" pitchFamily="2" charset="0"/>
                  <a:ea typeface="方正舒体" panose="02010601030101010101" pitchFamily="2" charset="-122"/>
                </a:rPr>
                <a:t>We travel </a:t>
              </a:r>
              <a:r>
                <a:rPr lang="en-US" altLang="zh-CN" sz="2400" dirty="0">
                  <a:solidFill>
                    <a:schemeClr val="accent6">
                      <a:lumMod val="75000"/>
                    </a:schemeClr>
                  </a:solidFill>
                  <a:latin typeface="Helvetica"/>
                  <a:ea typeface="+mn-ea"/>
                </a:rPr>
                <a:t>because we need to</a:t>
              </a:r>
              <a:r>
                <a:rPr lang="en-US" altLang="zh-CN" sz="2400" dirty="0">
                  <a:solidFill>
                    <a:srgbClr val="000000"/>
                  </a:solidFill>
                  <a:latin typeface="Helvetica" pitchFamily="2" charset="0"/>
                  <a:ea typeface="方正舒体" panose="02010601030101010101" pitchFamily="2" charset="-122"/>
                </a:rPr>
                <a:t>. Sometimes our travel is a must because we should attend the business luncheon, because we should celebrate Thanksgiving with mom and because we should see our girlfriend in the 2-year anniversary.</a:t>
              </a:r>
              <a:endParaRPr lang="en-US" altLang="zh-CN" sz="2400" dirty="0">
                <a:solidFill>
                  <a:srgbClr val="000000"/>
                </a:solidFill>
                <a:latin typeface="Helvetica" pitchFamily="2" charset="0"/>
                <a:ea typeface="方正舒体" panose="02010601030101010101" pitchFamily="2" charset="-122"/>
              </a:endParaRPr>
            </a:p>
            <a:p>
              <a:pPr>
                <a:lnSpc>
                  <a:spcPts val="2800"/>
                </a:lnSpc>
                <a:spcBef>
                  <a:spcPct val="20000"/>
                </a:spcBef>
                <a:buClr>
                  <a:srgbClr val="D16349"/>
                </a:buClr>
                <a:buSzPct val="85000"/>
                <a:defRPr/>
              </a:pPr>
              <a:r>
                <a:rPr lang="en-US" altLang="zh-CN" sz="1200" dirty="0">
                  <a:solidFill>
                    <a:srgbClr val="000000"/>
                  </a:solidFill>
                  <a:latin typeface="Helvetica" pitchFamily="2" charset="0"/>
                  <a:ea typeface="方正舒体" panose="02010601030101010101" pitchFamily="2" charset="-122"/>
                </a:rPr>
                <a:t>● </a:t>
              </a:r>
              <a:r>
                <a:rPr lang="en-US" altLang="zh-CN" sz="2400" dirty="0">
                  <a:solidFill>
                    <a:srgbClr val="000000"/>
                  </a:solidFill>
                  <a:latin typeface="Helvetica" pitchFamily="2" charset="0"/>
                  <a:ea typeface="方正舒体" panose="02010601030101010101" pitchFamily="2" charset="-122"/>
                </a:rPr>
                <a:t>We travel </a:t>
              </a:r>
              <a:r>
                <a:rPr lang="en-US" altLang="zh-CN" sz="2400" dirty="0">
                  <a:solidFill>
                    <a:schemeClr val="accent6">
                      <a:lumMod val="75000"/>
                    </a:schemeClr>
                  </a:solidFill>
                  <a:latin typeface="Helvetica"/>
                  <a:ea typeface="+mn-ea"/>
                </a:rPr>
                <a:t>because we want to</a:t>
              </a:r>
              <a:r>
                <a:rPr lang="en-US" altLang="zh-CN" sz="2400" dirty="0">
                  <a:solidFill>
                    <a:srgbClr val="000000"/>
                  </a:solidFill>
                  <a:latin typeface="Helvetica" pitchFamily="2" charset="0"/>
                  <a:ea typeface="方正舒体" panose="02010601030101010101" pitchFamily="2" charset="-122"/>
                </a:rPr>
                <a:t>. Owing to the fact that most travel is optional, we just travel following our heart.</a:t>
              </a:r>
              <a:endParaRPr lang="en-US" altLang="zh-CN" sz="2400" dirty="0">
                <a:solidFill>
                  <a:srgbClr val="000000"/>
                </a:solidFill>
                <a:latin typeface="Helvetica" pitchFamily="2" charset="0"/>
                <a:ea typeface="方正舒体" panose="02010601030101010101" pitchFamily="2" charset="-122"/>
              </a:endParaRPr>
            </a:p>
          </p:txBody>
        </p:sp>
      </p:grpSp>
      <p:pic>
        <p:nvPicPr>
          <p:cNvPr id="37892" name="Picture 2" descr="H:\2015年修改\图片10.jpg"/>
          <p:cNvPicPr>
            <a:picLocks noChangeAspect="1" noChangeArrowheads="1"/>
          </p:cNvPicPr>
          <p:nvPr/>
        </p:nvPicPr>
        <p:blipFill>
          <a:blip r:embed="rId3"/>
          <a:srcRect/>
          <a:stretch>
            <a:fillRect/>
          </a:stretch>
        </p:blipFill>
        <p:spPr bwMode="auto">
          <a:xfrm>
            <a:off x="0" y="0"/>
            <a:ext cx="8072438" cy="1163638"/>
          </a:xfrm>
          <a:prstGeom prst="rect">
            <a:avLst/>
          </a:prstGeom>
          <a:noFill/>
          <a:ln w="9525">
            <a:noFill/>
            <a:miter lim="800000"/>
            <a:headEnd/>
            <a:tailEnd/>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blinds(horizontal)">
                                      <p:cBhvr>
                                        <p:cTn id="1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3"/>
          <p:cNvGrpSpPr/>
          <p:nvPr/>
        </p:nvGrpSpPr>
        <p:grpSpPr bwMode="auto">
          <a:xfrm>
            <a:off x="323850" y="1643063"/>
            <a:ext cx="7934325" cy="2287587"/>
            <a:chOff x="323528" y="3233199"/>
            <a:chExt cx="7934657" cy="2286309"/>
          </a:xfrm>
        </p:grpSpPr>
        <p:sp>
          <p:nvSpPr>
            <p:cNvPr id="6" name="圆角矩形 5"/>
            <p:cNvSpPr/>
            <p:nvPr/>
          </p:nvSpPr>
          <p:spPr>
            <a:xfrm>
              <a:off x="913088" y="3794199"/>
              <a:ext cx="7345097" cy="1725309"/>
            </a:xfrm>
            <a:prstGeom prst="roundRect">
              <a:avLst/>
            </a:prstGeom>
            <a:noFill/>
            <a:ln>
              <a:solidFill>
                <a:srgbClr val="FF6600"/>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pic>
          <p:nvPicPr>
            <p:cNvPr id="38921" name="Picture 3"/>
            <p:cNvPicPr>
              <a:picLocks noChangeAspect="1" noChangeArrowheads="1"/>
            </p:cNvPicPr>
            <p:nvPr/>
          </p:nvPicPr>
          <p:blipFill>
            <a:blip r:embed="rId1"/>
            <a:srcRect/>
            <a:stretch>
              <a:fillRect/>
            </a:stretch>
          </p:blipFill>
          <p:spPr bwMode="auto">
            <a:xfrm>
              <a:off x="323528" y="3233199"/>
              <a:ext cx="1414522" cy="1204512"/>
            </a:xfrm>
            <a:prstGeom prst="rect">
              <a:avLst/>
            </a:prstGeom>
            <a:noFill/>
            <a:ln w="9525">
              <a:noFill/>
              <a:miter lim="800000"/>
              <a:headEnd/>
              <a:tailEnd/>
            </a:ln>
          </p:spPr>
        </p:pic>
        <p:sp>
          <p:nvSpPr>
            <p:cNvPr id="8" name="TextBox 7">
              <a:hlinkClick r:id="rId2" action="ppaction://hlinksldjump"/>
            </p:cNvPr>
            <p:cNvSpPr txBox="1"/>
            <p:nvPr/>
          </p:nvSpPr>
          <p:spPr>
            <a:xfrm>
              <a:off x="641041" y="3591774"/>
              <a:ext cx="1073195" cy="461704"/>
            </a:xfrm>
            <a:prstGeom prst="rect">
              <a:avLst/>
            </a:prstGeom>
            <a:noFill/>
          </p:spPr>
          <p:txBody>
            <a:bodyPr>
              <a:spAutoFit/>
            </a:bodyPr>
            <a:lstStyle/>
            <a:p>
              <a:pPr fontAlgn="auto">
                <a:spcBef>
                  <a:spcPts val="0"/>
                </a:spcBef>
                <a:spcAft>
                  <a:spcPts val="0"/>
                </a:spcAft>
                <a:defRPr/>
              </a:pPr>
              <a:r>
                <a:rPr lang="en-US" altLang="zh-CN" sz="2400" b="1" dirty="0">
                  <a:solidFill>
                    <a:schemeClr val="bg1"/>
                  </a:solidFill>
                  <a:effectLst>
                    <a:outerShdw blurRad="38100" dist="38100" dir="2700000" algn="tl">
                      <a:srgbClr val="000000">
                        <a:alpha val="43137"/>
                      </a:srgbClr>
                    </a:outerShdw>
                  </a:effectLst>
                  <a:latin typeface="Tempus Sans ITC" panose="04020404030D07020202" pitchFamily="82" charset="0"/>
                  <a:ea typeface="+mn-ea"/>
                </a:rPr>
                <a:t>Tips</a:t>
              </a:r>
              <a:endParaRPr lang="zh-CN" altLang="en-US" sz="2400" b="1" dirty="0">
                <a:solidFill>
                  <a:schemeClr val="bg1"/>
                </a:solidFill>
                <a:effectLst>
                  <a:outerShdw blurRad="38100" dist="38100" dir="2700000" algn="tl">
                    <a:srgbClr val="000000">
                      <a:alpha val="43137"/>
                    </a:srgbClr>
                  </a:outerShdw>
                </a:effectLst>
                <a:latin typeface="Tempus Sans ITC" panose="04020404030D07020202" pitchFamily="82" charset="0"/>
                <a:ea typeface="+mn-ea"/>
              </a:endParaRPr>
            </a:p>
          </p:txBody>
        </p:sp>
        <p:sp>
          <p:nvSpPr>
            <p:cNvPr id="38923" name="TextBox 1"/>
            <p:cNvSpPr txBox="1">
              <a:spLocks noChangeArrowheads="1"/>
            </p:cNvSpPr>
            <p:nvPr/>
          </p:nvSpPr>
          <p:spPr bwMode="auto">
            <a:xfrm>
              <a:off x="1285593" y="4234342"/>
              <a:ext cx="6836061" cy="830587"/>
            </a:xfrm>
            <a:prstGeom prst="rect">
              <a:avLst/>
            </a:prstGeom>
            <a:noFill/>
            <a:ln w="9525">
              <a:noFill/>
              <a:miter lim="800000"/>
            </a:ln>
          </p:spPr>
          <p:txBody>
            <a:bodyPr>
              <a:spAutoFit/>
            </a:bodyPr>
            <a:lstStyle/>
            <a:p>
              <a:r>
                <a:rPr lang="en-US" altLang="zh-CN" sz="2400"/>
                <a:t>Only corporate travel, about 30% of trips over</a:t>
              </a:r>
              <a:endParaRPr lang="en-US" altLang="zh-CN" sz="2400"/>
            </a:p>
            <a:p>
              <a:r>
                <a:rPr lang="en-US" altLang="zh-CN" sz="2400"/>
                <a:t>50 miles, is truly compulsory.</a:t>
              </a:r>
              <a:endParaRPr lang="en-US" altLang="zh-CN" sz="2400">
                <a:solidFill>
                  <a:srgbClr val="000000"/>
                </a:solidFill>
                <a:latin typeface="Helvetica" pitchFamily="2" charset="0"/>
                <a:ea typeface="方正舒体" panose="02010601030101010101" pitchFamily="2" charset="-122"/>
              </a:endParaRPr>
            </a:p>
          </p:txBody>
        </p:sp>
      </p:grpSp>
      <p:sp>
        <p:nvSpPr>
          <p:cNvPr id="9" name="矩形 45"/>
          <p:cNvSpPr>
            <a:spLocks noChangeArrowheads="1"/>
          </p:cNvSpPr>
          <p:nvPr/>
        </p:nvSpPr>
        <p:spPr bwMode="auto">
          <a:xfrm>
            <a:off x="1065213" y="1357313"/>
            <a:ext cx="7539037" cy="450850"/>
          </a:xfrm>
          <a:prstGeom prst="rect">
            <a:avLst/>
          </a:prstGeom>
          <a:noFill/>
          <a:ln w="9525">
            <a:noFill/>
            <a:miter lim="800000"/>
          </a:ln>
        </p:spPr>
        <p:txBody>
          <a:bodyPr>
            <a:spAutoFit/>
          </a:bodyPr>
          <a:lstStyle/>
          <a:p>
            <a:pPr algn="just">
              <a:lnSpc>
                <a:spcPts val="2800"/>
              </a:lnSpc>
              <a:spcBef>
                <a:spcPct val="20000"/>
              </a:spcBef>
              <a:buClr>
                <a:srgbClr val="D16349"/>
              </a:buClr>
              <a:buSzPct val="85000"/>
            </a:pPr>
            <a:r>
              <a:rPr lang="en-US" altLang="zh-CN" sz="2400">
                <a:solidFill>
                  <a:srgbClr val="000000"/>
                </a:solidFill>
                <a:latin typeface="Helvetica" pitchFamily="2" charset="0"/>
                <a:ea typeface="方正舒体" panose="02010601030101010101" pitchFamily="2" charset="-122"/>
              </a:rPr>
              <a:t>What kind of travel is truly compulsory? (Para. 4) </a:t>
            </a:r>
            <a:endParaRPr lang="en-US" altLang="zh-CN" sz="2400">
              <a:solidFill>
                <a:srgbClr val="000000"/>
              </a:solidFill>
              <a:latin typeface="Helvetica" pitchFamily="2" charset="0"/>
              <a:ea typeface="方正舒体" panose="02010601030101010101" pitchFamily="2" charset="-122"/>
            </a:endParaRPr>
          </a:p>
        </p:txBody>
      </p:sp>
      <p:pic>
        <p:nvPicPr>
          <p:cNvPr id="38916" name="Picture 2" descr="H:\2015年修改\图片10.jpg"/>
          <p:cNvPicPr>
            <a:picLocks noChangeAspect="1" noChangeArrowheads="1"/>
          </p:cNvPicPr>
          <p:nvPr/>
        </p:nvPicPr>
        <p:blipFill>
          <a:blip r:embed="rId3"/>
          <a:srcRect/>
          <a:stretch>
            <a:fillRect/>
          </a:stretch>
        </p:blipFill>
        <p:spPr bwMode="auto">
          <a:xfrm>
            <a:off x="0" y="0"/>
            <a:ext cx="8072438" cy="1163638"/>
          </a:xfrm>
          <a:prstGeom prst="rect">
            <a:avLst/>
          </a:prstGeom>
          <a:noFill/>
          <a:ln w="9525">
            <a:noFill/>
            <a:miter lim="800000"/>
            <a:headEnd/>
            <a:tailEnd/>
          </a:ln>
        </p:spPr>
      </p:pic>
      <p:pic>
        <p:nvPicPr>
          <p:cNvPr id="11" name="图片 10" descr="3245068_102853679154_2.jpg"/>
          <p:cNvPicPr>
            <a:picLocks noChangeAspect="1"/>
          </p:cNvPicPr>
          <p:nvPr/>
        </p:nvPicPr>
        <p:blipFill>
          <a:blip r:embed="rId4"/>
          <a:srcRect t="12857" b="31259"/>
          <a:stretch>
            <a:fillRect/>
          </a:stretch>
        </p:blipFill>
        <p:spPr>
          <a:xfrm>
            <a:off x="785786" y="4110023"/>
            <a:ext cx="7690865" cy="2071702"/>
          </a:xfrm>
          <a:prstGeom prst="rect">
            <a:avLst/>
          </a:prstGeom>
          <a:ln>
            <a:noFill/>
          </a:ln>
          <a:effectLst>
            <a:softEdge rad="112500"/>
          </a:effectLst>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blinds(horizontal)">
                                      <p:cBhvr>
                                        <p:cTn id="1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938" name="组合 13"/>
          <p:cNvGrpSpPr/>
          <p:nvPr/>
        </p:nvGrpSpPr>
        <p:grpSpPr bwMode="auto">
          <a:xfrm>
            <a:off x="428625" y="2027238"/>
            <a:ext cx="8353425" cy="3902075"/>
            <a:chOff x="428596" y="2027871"/>
            <a:chExt cx="8352928" cy="3687145"/>
          </a:xfrm>
        </p:grpSpPr>
        <p:pic>
          <p:nvPicPr>
            <p:cNvPr id="39946" name="Picture 2"/>
            <p:cNvPicPr>
              <a:picLocks noChangeAspect="1" noChangeArrowheads="1"/>
            </p:cNvPicPr>
            <p:nvPr/>
          </p:nvPicPr>
          <p:blipFill>
            <a:blip r:embed="rId1"/>
            <a:srcRect/>
            <a:stretch>
              <a:fillRect/>
            </a:stretch>
          </p:blipFill>
          <p:spPr bwMode="auto">
            <a:xfrm>
              <a:off x="428596" y="2027871"/>
              <a:ext cx="8352928" cy="3687145"/>
            </a:xfrm>
            <a:prstGeom prst="rect">
              <a:avLst/>
            </a:prstGeom>
            <a:noFill/>
            <a:ln w="9525">
              <a:noFill/>
              <a:miter lim="800000"/>
              <a:headEnd/>
              <a:tailEnd/>
            </a:ln>
          </p:spPr>
        </p:pic>
        <p:sp>
          <p:nvSpPr>
            <p:cNvPr id="39947" name="TextBox 1"/>
            <p:cNvSpPr txBox="1">
              <a:spLocks noChangeArrowheads="1"/>
            </p:cNvSpPr>
            <p:nvPr/>
          </p:nvSpPr>
          <p:spPr bwMode="auto">
            <a:xfrm>
              <a:off x="714348" y="2571744"/>
              <a:ext cx="6143668" cy="2600376"/>
            </a:xfrm>
            <a:prstGeom prst="rect">
              <a:avLst/>
            </a:prstGeom>
            <a:noFill/>
            <a:ln w="9525">
              <a:noFill/>
              <a:miter lim="800000"/>
            </a:ln>
          </p:spPr>
          <p:txBody>
            <a:bodyPr>
              <a:spAutoFit/>
            </a:bodyPr>
            <a:lstStyle/>
            <a:p>
              <a:pPr algn="just">
                <a:lnSpc>
                  <a:spcPct val="120000"/>
                </a:lnSpc>
              </a:pPr>
              <a:r>
                <a:rPr lang="en-US" altLang="zh-CN" sz="2400">
                  <a:latin typeface="Helvetica" pitchFamily="2" charset="0"/>
                </a:rPr>
                <a:t>The author gives us a vivid description of the imaginary travel experience, including how he struggles to get up in the early morning, how he gets to the flight gate________________ and how he finally  __________ in the airport. </a:t>
              </a:r>
              <a:endParaRPr lang="en-US" altLang="zh-CN" sz="2400">
                <a:latin typeface="Helvetica" pitchFamily="2" charset="0"/>
              </a:endParaRPr>
            </a:p>
          </p:txBody>
        </p:sp>
      </p:grpSp>
      <p:sp>
        <p:nvSpPr>
          <p:cNvPr id="39939" name="TextBox 40"/>
          <p:cNvSpPr txBox="1">
            <a:spLocks noChangeArrowheads="1"/>
          </p:cNvSpPr>
          <p:nvPr/>
        </p:nvSpPr>
        <p:spPr bwMode="auto">
          <a:xfrm>
            <a:off x="714375" y="1504950"/>
            <a:ext cx="6985000" cy="535531"/>
          </a:xfrm>
          <a:prstGeom prst="rect">
            <a:avLst/>
          </a:prstGeom>
          <a:noFill/>
          <a:ln w="9525">
            <a:noFill/>
            <a:miter lim="800000"/>
          </a:ln>
        </p:spPr>
        <p:txBody>
          <a:bodyPr>
            <a:spAutoFit/>
          </a:bodyPr>
          <a:lstStyle/>
          <a:p>
            <a:pPr marL="273050" indent="-273050" algn="just">
              <a:lnSpc>
                <a:spcPct val="120000"/>
              </a:lnSpc>
              <a:spcBef>
                <a:spcPct val="20000"/>
              </a:spcBef>
              <a:buClr>
                <a:srgbClr val="D16349"/>
              </a:buClr>
              <a:buSzPct val="85000"/>
              <a:buFont typeface="Wingdings 2" panose="05020102010507070707" pitchFamily="18" charset="2"/>
              <a:buNone/>
            </a:pPr>
            <a:r>
              <a:rPr lang="en-US" altLang="zh-CN" sz="2400" b="1" dirty="0">
                <a:solidFill>
                  <a:srgbClr val="000000"/>
                </a:solidFill>
                <a:latin typeface="Helvetica" pitchFamily="2" charset="0"/>
                <a:ea typeface="方正舒体" panose="02010601030101010101" pitchFamily="2" charset="-122"/>
              </a:rPr>
              <a:t>Part I — </a:t>
            </a:r>
            <a:r>
              <a:rPr lang="en-US" altLang="zh-CN" sz="2400" b="1" dirty="0" smtClean="0">
                <a:solidFill>
                  <a:srgbClr val="000000"/>
                </a:solidFill>
                <a:latin typeface="Helvetica" pitchFamily="2" charset="0"/>
                <a:ea typeface="方正舒体" panose="02010601030101010101" pitchFamily="2" charset="-122"/>
              </a:rPr>
              <a:t>(</a:t>
            </a:r>
            <a:r>
              <a:rPr lang="en-US" altLang="zh-CN" sz="2400" b="1" dirty="0" err="1">
                <a:solidFill>
                  <a:srgbClr val="000000"/>
                </a:solidFill>
                <a:latin typeface="Helvetica" pitchFamily="2" charset="0"/>
                <a:ea typeface="方正舒体" panose="02010601030101010101" pitchFamily="2" charset="-122"/>
              </a:rPr>
              <a:t>P</a:t>
            </a:r>
            <a:r>
              <a:rPr lang="en-US" altLang="zh-CN" sz="2400" b="1" dirty="0" err="1" smtClean="0">
                <a:solidFill>
                  <a:srgbClr val="000000"/>
                </a:solidFill>
                <a:latin typeface="Helvetica" pitchFamily="2" charset="0"/>
                <a:ea typeface="方正舒体" panose="02010601030101010101" pitchFamily="2" charset="-122"/>
              </a:rPr>
              <a:t>aras</a:t>
            </a:r>
            <a:r>
              <a:rPr lang="en-US" altLang="zh-CN" sz="2400" b="1" dirty="0">
                <a:solidFill>
                  <a:srgbClr val="000000"/>
                </a:solidFill>
                <a:latin typeface="Helvetica" pitchFamily="2" charset="0"/>
                <a:ea typeface="方正舒体" panose="02010601030101010101" pitchFamily="2" charset="-122"/>
              </a:rPr>
              <a:t>. 1- __)</a:t>
            </a:r>
            <a:endParaRPr lang="en-US" altLang="zh-CN" sz="2400" b="1" dirty="0">
              <a:solidFill>
                <a:srgbClr val="000000"/>
              </a:solidFill>
              <a:latin typeface="Helvetica" pitchFamily="2" charset="0"/>
              <a:ea typeface="方正舒体" panose="02010601030101010101" pitchFamily="2" charset="-122"/>
            </a:endParaRPr>
          </a:p>
        </p:txBody>
      </p:sp>
      <p:sp>
        <p:nvSpPr>
          <p:cNvPr id="175118" name="Text Box 14"/>
          <p:cNvSpPr txBox="1">
            <a:spLocks noChangeArrowheads="1"/>
          </p:cNvSpPr>
          <p:nvPr/>
        </p:nvSpPr>
        <p:spPr bwMode="auto">
          <a:xfrm>
            <a:off x="3500438" y="1538288"/>
            <a:ext cx="428625" cy="461962"/>
          </a:xfrm>
          <a:prstGeom prst="rect">
            <a:avLst/>
          </a:prstGeom>
          <a:noFill/>
          <a:ln w="9525">
            <a:noFill/>
            <a:miter lim="800000"/>
          </a:ln>
          <a:effectLst>
            <a:prstShdw prst="shdw11">
              <a:schemeClr val="bg2">
                <a:alpha val="50000"/>
              </a:schemeClr>
            </a:prstShdw>
          </a:effectLst>
        </p:spPr>
        <p:txBody>
          <a:bodyPr>
            <a:spAutoFit/>
          </a:bodyPr>
          <a:lstStyle/>
          <a:p>
            <a:pPr fontAlgn="auto">
              <a:spcBef>
                <a:spcPct val="50000"/>
              </a:spcBef>
              <a:spcAft>
                <a:spcPts val="0"/>
              </a:spcAft>
              <a:defRPr/>
            </a:pPr>
            <a:r>
              <a:rPr lang="en-US" altLang="zh-CN" sz="2400" b="1" dirty="0">
                <a:solidFill>
                  <a:schemeClr val="accent6">
                    <a:lumMod val="75000"/>
                  </a:schemeClr>
                </a:solidFill>
                <a:latin typeface="Helvetica"/>
                <a:ea typeface="方正舒体" panose="02010601030101010101" pitchFamily="2" charset="-122"/>
              </a:rPr>
              <a:t>4</a:t>
            </a:r>
            <a:endParaRPr lang="en-US" altLang="zh-CN" sz="2400" b="1" dirty="0">
              <a:solidFill>
                <a:schemeClr val="accent6">
                  <a:lumMod val="75000"/>
                </a:schemeClr>
              </a:solidFill>
              <a:latin typeface="Helvetica"/>
              <a:ea typeface="方正舒体" panose="02010601030101010101" pitchFamily="2" charset="-122"/>
            </a:endParaRPr>
          </a:p>
        </p:txBody>
      </p:sp>
      <p:sp>
        <p:nvSpPr>
          <p:cNvPr id="25" name="矩形 24"/>
          <p:cNvSpPr/>
          <p:nvPr/>
        </p:nvSpPr>
        <p:spPr>
          <a:xfrm>
            <a:off x="1619250" y="4357688"/>
            <a:ext cx="3405188" cy="461962"/>
          </a:xfrm>
          <a:prstGeom prst="rect">
            <a:avLst/>
          </a:prstGeom>
        </p:spPr>
        <p:txBody>
          <a:bodyPr>
            <a:spAutoFit/>
          </a:bodyPr>
          <a:lstStyle/>
          <a:p>
            <a:pPr fontAlgn="auto">
              <a:spcBef>
                <a:spcPts val="0"/>
              </a:spcBef>
              <a:spcAft>
                <a:spcPts val="0"/>
              </a:spcAft>
              <a:defRPr/>
            </a:pPr>
            <a:r>
              <a:rPr lang="en-US" altLang="zh-CN" sz="2400" b="1" dirty="0">
                <a:solidFill>
                  <a:schemeClr val="accent6">
                    <a:lumMod val="75000"/>
                  </a:schemeClr>
                </a:solidFill>
                <a:latin typeface="Helvetica"/>
                <a:ea typeface="+mn-ea"/>
              </a:rPr>
              <a:t>after all trouble  </a:t>
            </a:r>
            <a:endParaRPr lang="zh-CN" altLang="en-US" sz="2400" b="1" dirty="0">
              <a:solidFill>
                <a:schemeClr val="accent6">
                  <a:lumMod val="75000"/>
                </a:schemeClr>
              </a:solidFill>
              <a:latin typeface="Helvetica"/>
              <a:ea typeface="+mn-ea"/>
            </a:endParaRPr>
          </a:p>
        </p:txBody>
      </p:sp>
      <p:sp>
        <p:nvSpPr>
          <p:cNvPr id="26" name="矩形 25"/>
          <p:cNvSpPr/>
          <p:nvPr/>
        </p:nvSpPr>
        <p:spPr>
          <a:xfrm>
            <a:off x="714375" y="5929313"/>
            <a:ext cx="6357938" cy="461962"/>
          </a:xfrm>
          <a:prstGeom prst="rect">
            <a:avLst/>
          </a:prstGeom>
        </p:spPr>
        <p:txBody>
          <a:bodyPr>
            <a:spAutoFit/>
          </a:bodyPr>
          <a:lstStyle/>
          <a:p>
            <a:pPr fontAlgn="auto">
              <a:spcBef>
                <a:spcPts val="0"/>
              </a:spcBef>
              <a:spcAft>
                <a:spcPts val="0"/>
              </a:spcAft>
              <a:defRPr/>
            </a:pPr>
            <a:r>
              <a:rPr lang="en-US" altLang="zh-CN" sz="2400" dirty="0">
                <a:solidFill>
                  <a:schemeClr val="accent6">
                    <a:lumMod val="75000"/>
                  </a:schemeClr>
                </a:solidFill>
                <a:latin typeface="Helvetica"/>
                <a:ea typeface="+mn-ea"/>
              </a:rPr>
              <a:t>                                           </a:t>
            </a:r>
            <a:endParaRPr lang="zh-CN" altLang="en-US" sz="2400" dirty="0">
              <a:solidFill>
                <a:schemeClr val="accent6">
                  <a:lumMod val="75000"/>
                </a:schemeClr>
              </a:solidFill>
              <a:latin typeface="Helvetica"/>
              <a:ea typeface="+mn-ea"/>
            </a:endParaRPr>
          </a:p>
        </p:txBody>
      </p:sp>
      <p:pic>
        <p:nvPicPr>
          <p:cNvPr id="39943" name="Picture 2" descr="H:\2015年修改\图片10.jpg"/>
          <p:cNvPicPr>
            <a:picLocks noChangeAspect="1" noChangeArrowheads="1"/>
          </p:cNvPicPr>
          <p:nvPr/>
        </p:nvPicPr>
        <p:blipFill>
          <a:blip r:embed="rId2"/>
          <a:srcRect/>
          <a:stretch>
            <a:fillRect/>
          </a:stretch>
        </p:blipFill>
        <p:spPr bwMode="auto">
          <a:xfrm>
            <a:off x="0" y="0"/>
            <a:ext cx="8072438" cy="1163638"/>
          </a:xfrm>
          <a:prstGeom prst="rect">
            <a:avLst/>
          </a:prstGeom>
          <a:noFill/>
          <a:ln w="9525">
            <a:noFill/>
            <a:miter lim="800000"/>
            <a:headEnd/>
            <a:tailEnd/>
          </a:ln>
        </p:spPr>
      </p:pic>
      <p:sp>
        <p:nvSpPr>
          <p:cNvPr id="12" name="矩形 11"/>
          <p:cNvSpPr/>
          <p:nvPr/>
        </p:nvSpPr>
        <p:spPr>
          <a:xfrm>
            <a:off x="755650" y="4819650"/>
            <a:ext cx="1755775" cy="461963"/>
          </a:xfrm>
          <a:prstGeom prst="rect">
            <a:avLst/>
          </a:prstGeom>
        </p:spPr>
        <p:txBody>
          <a:bodyPr>
            <a:spAutoFit/>
          </a:bodyPr>
          <a:lstStyle/>
          <a:p>
            <a:pPr fontAlgn="auto">
              <a:spcBef>
                <a:spcPts val="0"/>
              </a:spcBef>
              <a:spcAft>
                <a:spcPts val="0"/>
              </a:spcAft>
              <a:defRPr/>
            </a:pPr>
            <a:r>
              <a:rPr lang="en-US" altLang="zh-CN" sz="2400" b="1" dirty="0">
                <a:solidFill>
                  <a:schemeClr val="accent6">
                    <a:lumMod val="75000"/>
                  </a:schemeClr>
                </a:solidFill>
                <a:latin typeface="Helvetica"/>
                <a:ea typeface="+mn-ea"/>
              </a:rPr>
              <a:t>gets stuck </a:t>
            </a:r>
            <a:endParaRPr lang="zh-CN" altLang="en-US" sz="2400" b="1" dirty="0">
              <a:solidFill>
                <a:schemeClr val="accent6">
                  <a:lumMod val="75000"/>
                </a:schemeClr>
              </a:solidFill>
              <a:latin typeface="Helvetica"/>
              <a:ea typeface="+mn-ea"/>
            </a:endParaRPr>
          </a:p>
        </p:txBody>
      </p:sp>
      <p:sp>
        <p:nvSpPr>
          <p:cNvPr id="13" name="右箭头 12">
            <a:hlinkClick r:id="" action="ppaction://hlinkshowjump?jump=nextslide"/>
          </p:cNvPr>
          <p:cNvSpPr/>
          <p:nvPr/>
        </p:nvSpPr>
        <p:spPr>
          <a:xfrm>
            <a:off x="5057816" y="5786454"/>
            <a:ext cx="1800200" cy="648072"/>
          </a:xfrm>
          <a:prstGeom prst="rightArrow">
            <a:avLst/>
          </a:prstGeom>
          <a:solidFill>
            <a:schemeClr val="bg1"/>
          </a:solid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altLang="zh-CN" sz="1600" dirty="0">
                <a:ln>
                  <a:solidFill>
                    <a:schemeClr val="tx1"/>
                  </a:solidFill>
                </a:ln>
                <a:solidFill>
                  <a:schemeClr val="tx1"/>
                </a:solidFill>
              </a:rPr>
              <a:t>To be continued</a:t>
            </a:r>
            <a:endParaRPr lang="zh-CN" altLang="en-US" sz="1600" dirty="0">
              <a:ln>
                <a:solidFill>
                  <a:schemeClr val="tx1"/>
                </a:solidFill>
              </a:ln>
              <a:solidFill>
                <a:schemeClr val="tx1"/>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51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nodeType="click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blinds(horizontal)">
                                      <p:cBhvr>
                                        <p:cTn id="11" dur="500"/>
                                        <p:tgtEl>
                                          <p:spTgt spid="25"/>
                                        </p:tgtEl>
                                      </p:cBhvr>
                                    </p:animEffect>
                                  </p:childTnLst>
                                </p:cTn>
                              </p:par>
                            </p:childTnLst>
                          </p:cTn>
                        </p:par>
                      </p:childTnLst>
                    </p:cTn>
                  </p:par>
                  <p:par>
                    <p:cTn id="12" fill="hold">
                      <p:stCondLst>
                        <p:cond delay="indefinite"/>
                      </p:stCondLst>
                      <p:childTnLst>
                        <p:par>
                          <p:cTn id="13" fill="hold">
                            <p:stCondLst>
                              <p:cond delay="0"/>
                            </p:stCondLst>
                            <p:childTnLst>
                              <p:par>
                                <p:cTn id="14" presetID="3" presetClass="entr" presetSubtype="10" fill="hold" nodeType="clickEffect">
                                  <p:stCondLst>
                                    <p:cond delay="0"/>
                                  </p:stCondLst>
                                  <p:childTnLst>
                                    <p:set>
                                      <p:cBhvr>
                                        <p:cTn id="15" dur="1" fill="hold">
                                          <p:stCondLst>
                                            <p:cond delay="0"/>
                                          </p:stCondLst>
                                        </p:cTn>
                                        <p:tgtEl>
                                          <p:spTgt spid="26"/>
                                        </p:tgtEl>
                                        <p:attrNameLst>
                                          <p:attrName>style.visibility</p:attrName>
                                        </p:attrNameLst>
                                      </p:cBhvr>
                                      <p:to>
                                        <p:strVal val="visible"/>
                                      </p:to>
                                    </p:set>
                                    <p:animEffect transition="in" filter="blinds(horizontal)">
                                      <p:cBhvr>
                                        <p:cTn id="16" dur="500"/>
                                        <p:tgtEl>
                                          <p:spTgt spid="26"/>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nodeType="click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blinds(horizontal)">
                                      <p:cBhvr>
                                        <p:cTn id="21" dur="500"/>
                                        <p:tgtEl>
                                          <p:spTgt spid="12"/>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5118"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45"/>
          <p:cNvSpPr>
            <a:spLocks noChangeArrowheads="1"/>
          </p:cNvSpPr>
          <p:nvPr/>
        </p:nvSpPr>
        <p:spPr bwMode="auto">
          <a:xfrm>
            <a:off x="976313" y="1978025"/>
            <a:ext cx="7334250" cy="450850"/>
          </a:xfrm>
          <a:prstGeom prst="rect">
            <a:avLst/>
          </a:prstGeom>
          <a:noFill/>
          <a:ln w="9525">
            <a:noFill/>
            <a:miter lim="800000"/>
          </a:ln>
        </p:spPr>
        <p:txBody>
          <a:bodyPr>
            <a:spAutoFit/>
          </a:bodyPr>
          <a:lstStyle/>
          <a:p>
            <a:pPr algn="just">
              <a:lnSpc>
                <a:spcPts val="2800"/>
              </a:lnSpc>
              <a:spcBef>
                <a:spcPct val="20000"/>
              </a:spcBef>
              <a:buClr>
                <a:srgbClr val="D16349"/>
              </a:buClr>
              <a:buSzPct val="85000"/>
            </a:pPr>
            <a:r>
              <a:rPr lang="en-US" altLang="zh-CN" sz="2400">
                <a:solidFill>
                  <a:srgbClr val="000000"/>
                </a:solidFill>
                <a:latin typeface="Helvetica" pitchFamily="2" charset="0"/>
                <a:ea typeface="方正舒体" panose="02010601030101010101" pitchFamily="2" charset="-122"/>
              </a:rPr>
              <a:t>What are the benefits of modern aviation? (Para. 5)</a:t>
            </a:r>
            <a:endParaRPr lang="en-US" altLang="zh-CN" sz="2400">
              <a:solidFill>
                <a:srgbClr val="000000"/>
              </a:solidFill>
              <a:latin typeface="Helvetica" pitchFamily="2" charset="0"/>
              <a:ea typeface="方正舒体" panose="02010601030101010101" pitchFamily="2" charset="-122"/>
            </a:endParaRPr>
          </a:p>
        </p:txBody>
      </p:sp>
      <p:grpSp>
        <p:nvGrpSpPr>
          <p:cNvPr id="2" name="组合 13"/>
          <p:cNvGrpSpPr/>
          <p:nvPr/>
        </p:nvGrpSpPr>
        <p:grpSpPr bwMode="auto">
          <a:xfrm>
            <a:off x="349250" y="2428875"/>
            <a:ext cx="7908925" cy="2824163"/>
            <a:chOff x="348153" y="3296139"/>
            <a:chExt cx="7910032" cy="2217106"/>
          </a:xfrm>
        </p:grpSpPr>
        <p:sp>
          <p:nvSpPr>
            <p:cNvPr id="6" name="圆角矩形 5"/>
            <p:cNvSpPr/>
            <p:nvPr/>
          </p:nvSpPr>
          <p:spPr>
            <a:xfrm>
              <a:off x="913088" y="3794200"/>
              <a:ext cx="7345097" cy="1719045"/>
            </a:xfrm>
            <a:prstGeom prst="roundRect">
              <a:avLst/>
            </a:prstGeom>
            <a:noFill/>
            <a:ln>
              <a:solidFill>
                <a:srgbClr val="FF6600"/>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pic>
          <p:nvPicPr>
            <p:cNvPr id="40968" name="Picture 3"/>
            <p:cNvPicPr>
              <a:picLocks noChangeAspect="1" noChangeArrowheads="1"/>
            </p:cNvPicPr>
            <p:nvPr/>
          </p:nvPicPr>
          <p:blipFill>
            <a:blip r:embed="rId1"/>
            <a:srcRect/>
            <a:stretch>
              <a:fillRect/>
            </a:stretch>
          </p:blipFill>
          <p:spPr bwMode="auto">
            <a:xfrm>
              <a:off x="348153" y="3296139"/>
              <a:ext cx="1294622" cy="953401"/>
            </a:xfrm>
            <a:prstGeom prst="rect">
              <a:avLst/>
            </a:prstGeom>
            <a:noFill/>
            <a:ln w="9525">
              <a:noFill/>
              <a:miter lim="800000"/>
              <a:headEnd/>
              <a:tailEnd/>
            </a:ln>
          </p:spPr>
        </p:pic>
        <p:sp>
          <p:nvSpPr>
            <p:cNvPr id="8" name="TextBox 7">
              <a:hlinkClick r:id="rId2" action="ppaction://hlinksldjump"/>
            </p:cNvPr>
            <p:cNvSpPr txBox="1"/>
            <p:nvPr/>
          </p:nvSpPr>
          <p:spPr>
            <a:xfrm>
              <a:off x="568847" y="3620168"/>
              <a:ext cx="1073300" cy="461118"/>
            </a:xfrm>
            <a:prstGeom prst="rect">
              <a:avLst/>
            </a:prstGeom>
            <a:noFill/>
          </p:spPr>
          <p:txBody>
            <a:bodyPr>
              <a:spAutoFit/>
            </a:bodyPr>
            <a:lstStyle/>
            <a:p>
              <a:pPr fontAlgn="auto">
                <a:spcBef>
                  <a:spcPts val="0"/>
                </a:spcBef>
                <a:spcAft>
                  <a:spcPts val="0"/>
                </a:spcAft>
                <a:defRPr/>
              </a:pPr>
              <a:r>
                <a:rPr lang="en-US" altLang="zh-CN" sz="2400" b="1" dirty="0">
                  <a:solidFill>
                    <a:schemeClr val="bg1"/>
                  </a:solidFill>
                  <a:effectLst>
                    <a:outerShdw blurRad="38100" dist="38100" dir="2700000" algn="tl">
                      <a:srgbClr val="000000">
                        <a:alpha val="43137"/>
                      </a:srgbClr>
                    </a:outerShdw>
                  </a:effectLst>
                  <a:latin typeface="Tempus Sans ITC" panose="04020404030D07020202" pitchFamily="82" charset="0"/>
                  <a:ea typeface="+mn-ea"/>
                </a:rPr>
                <a:t>Tips</a:t>
              </a:r>
              <a:endParaRPr lang="zh-CN" altLang="en-US" sz="2400" b="1" dirty="0">
                <a:solidFill>
                  <a:schemeClr val="bg1"/>
                </a:solidFill>
                <a:effectLst>
                  <a:outerShdw blurRad="38100" dist="38100" dir="2700000" algn="tl">
                    <a:srgbClr val="000000">
                      <a:alpha val="43137"/>
                    </a:srgbClr>
                  </a:outerShdw>
                </a:effectLst>
                <a:latin typeface="Tempus Sans ITC" panose="04020404030D07020202" pitchFamily="82" charset="0"/>
                <a:ea typeface="+mn-ea"/>
              </a:endParaRPr>
            </a:p>
          </p:txBody>
        </p:sp>
        <p:sp>
          <p:nvSpPr>
            <p:cNvPr id="40970" name="TextBox 1"/>
            <p:cNvSpPr txBox="1">
              <a:spLocks noChangeArrowheads="1"/>
            </p:cNvSpPr>
            <p:nvPr/>
          </p:nvSpPr>
          <p:spPr bwMode="auto">
            <a:xfrm>
              <a:off x="1285852" y="3984424"/>
              <a:ext cx="6835415" cy="1200045"/>
            </a:xfrm>
            <a:prstGeom prst="rect">
              <a:avLst/>
            </a:prstGeom>
            <a:noFill/>
            <a:ln w="9525">
              <a:noFill/>
              <a:miter lim="800000"/>
            </a:ln>
          </p:spPr>
          <p:txBody>
            <a:bodyPr>
              <a:spAutoFit/>
            </a:bodyPr>
            <a:lstStyle/>
            <a:p>
              <a:pPr>
                <a:lnSpc>
                  <a:spcPts val="2800"/>
                </a:lnSpc>
                <a:spcBef>
                  <a:spcPct val="20000"/>
                </a:spcBef>
                <a:buClr>
                  <a:srgbClr val="D16349"/>
                </a:buClr>
                <a:buSzPct val="85000"/>
              </a:pPr>
              <a:r>
                <a:rPr lang="en-US" altLang="zh-CN" sz="2400" dirty="0">
                  <a:solidFill>
                    <a:srgbClr val="000000"/>
                  </a:solidFill>
                  <a:latin typeface="Helvetica" pitchFamily="2" charset="0"/>
                  <a:ea typeface="方正舒体" panose="02010601030101010101" pitchFamily="2" charset="-122"/>
                </a:rPr>
                <a:t>Thanks to modern aviation, we can now move through space at an inhuman speed. We can outrun the sun and move from </a:t>
              </a:r>
              <a:r>
                <a:rPr lang="en-US" altLang="zh-CN" sz="2400" dirty="0" smtClean="0">
                  <a:solidFill>
                    <a:srgbClr val="000000"/>
                  </a:solidFill>
                  <a:latin typeface="Helvetica" pitchFamily="2" charset="0"/>
                  <a:ea typeface="方正舒体" panose="02010601030101010101" pitchFamily="2" charset="-122"/>
                </a:rPr>
                <a:t>one </a:t>
              </a:r>
              <a:r>
                <a:rPr lang="en-US" altLang="zh-CN" sz="2400" dirty="0">
                  <a:solidFill>
                    <a:srgbClr val="000000"/>
                  </a:solidFill>
                  <a:latin typeface="Helvetica" pitchFamily="2" charset="0"/>
                  <a:ea typeface="方正舒体" panose="02010601030101010101" pitchFamily="2" charset="-122"/>
                </a:rPr>
                <a:t>hemisphere to another in a single day.</a:t>
              </a:r>
              <a:endParaRPr lang="en-US" altLang="zh-CN" sz="2400" dirty="0">
                <a:solidFill>
                  <a:srgbClr val="000000"/>
                </a:solidFill>
                <a:latin typeface="Helvetica" pitchFamily="2" charset="0"/>
                <a:ea typeface="方正舒体" panose="02010601030101010101" pitchFamily="2" charset="-122"/>
              </a:endParaRPr>
            </a:p>
          </p:txBody>
        </p:sp>
      </p:grpSp>
      <p:pic>
        <p:nvPicPr>
          <p:cNvPr id="40964" name="Picture 2" descr="H:\2015年修改\图片10.jpg"/>
          <p:cNvPicPr>
            <a:picLocks noChangeAspect="1" noChangeArrowheads="1"/>
          </p:cNvPicPr>
          <p:nvPr/>
        </p:nvPicPr>
        <p:blipFill>
          <a:blip r:embed="rId3"/>
          <a:srcRect/>
          <a:stretch>
            <a:fillRect/>
          </a:stretch>
        </p:blipFill>
        <p:spPr bwMode="auto">
          <a:xfrm>
            <a:off x="0" y="0"/>
            <a:ext cx="8072438" cy="1163638"/>
          </a:xfrm>
          <a:prstGeom prst="rect">
            <a:avLst/>
          </a:prstGeom>
          <a:noFill/>
          <a:ln w="9525">
            <a:noFill/>
            <a:miter lim="800000"/>
            <a:headEnd/>
            <a:tailEnd/>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blinds(horizontal)">
                                      <p:cBhvr>
                                        <p:cTn id="1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7"/>
          <p:cNvSpPr/>
          <p:nvPr/>
        </p:nvSpPr>
        <p:spPr>
          <a:xfrm>
            <a:off x="0" y="0"/>
            <a:ext cx="9144000" cy="990598"/>
          </a:xfrm>
          <a:prstGeom prst="rect">
            <a:avLst/>
          </a:prstGeom>
          <a:gradFill flip="none" rotWithShape="1">
            <a:gsLst>
              <a:gs pos="0">
                <a:schemeClr val="bg1">
                  <a:lumMod val="75000"/>
                </a:schemeClr>
              </a:gs>
              <a:gs pos="100000">
                <a:srgbClr val="FFFFFF"/>
              </a:gs>
            </a:gsLst>
            <a:lin ang="16200000" scaled="0"/>
            <a:tileRect/>
          </a:gradFill>
          <a:effectLst>
            <a:glow>
              <a:schemeClr val="tx1">
                <a:lumMod val="50000"/>
                <a:lumOff val="50000"/>
              </a:schemeClr>
            </a:glow>
            <a:outerShdw dist="23000" dir="5400000" sx="0" sy="0" rotWithShape="0">
              <a:srgbClr val="000000"/>
            </a:outerShdw>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16389" name="图片 4" descr="新视野大学ppt首页标题字-02.png"/>
          <p:cNvPicPr>
            <a:picLocks noChangeAspect="1"/>
          </p:cNvPicPr>
          <p:nvPr/>
        </p:nvPicPr>
        <p:blipFill>
          <a:blip r:embed="rId1"/>
          <a:srcRect/>
          <a:stretch>
            <a:fillRect/>
          </a:stretch>
        </p:blipFill>
        <p:spPr bwMode="auto">
          <a:xfrm>
            <a:off x="0" y="34925"/>
            <a:ext cx="9144000" cy="1587500"/>
          </a:xfrm>
          <a:prstGeom prst="rect">
            <a:avLst/>
          </a:prstGeom>
          <a:noFill/>
          <a:ln w="9525">
            <a:noFill/>
            <a:miter lim="800000"/>
            <a:headEnd/>
            <a:tailEnd/>
          </a:ln>
        </p:spPr>
      </p:pic>
      <p:sp>
        <p:nvSpPr>
          <p:cNvPr id="11" name="Rectangle 10"/>
          <p:cNvSpPr/>
          <p:nvPr/>
        </p:nvSpPr>
        <p:spPr>
          <a:xfrm>
            <a:off x="0" y="990600"/>
            <a:ext cx="9144000" cy="539750"/>
          </a:xfrm>
          <a:prstGeom prst="rect">
            <a:avLst/>
          </a:prstGeom>
          <a:solidFill>
            <a:srgbClr val="99CC00">
              <a:alpha val="84706"/>
            </a:srgb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solidFill>
                <a:schemeClr val="bg2">
                  <a:lumMod val="50000"/>
                </a:schemeClr>
              </a:solidFill>
            </a:endParaRPr>
          </a:p>
        </p:txBody>
      </p:sp>
      <p:sp>
        <p:nvSpPr>
          <p:cNvPr id="2" name="Title 1"/>
          <p:cNvSpPr>
            <a:spLocks noGrp="1"/>
          </p:cNvSpPr>
          <p:nvPr>
            <p:ph type="title"/>
          </p:nvPr>
        </p:nvSpPr>
        <p:spPr>
          <a:xfrm>
            <a:off x="390525" y="2559050"/>
            <a:ext cx="2379663" cy="771525"/>
          </a:xfrm>
        </p:spPr>
        <p:txBody>
          <a:bodyPr rtlCol="0">
            <a:normAutofit/>
          </a:bodyPr>
          <a:lstStyle/>
          <a:p>
            <a:pPr algn="l" eaLnBrk="1" fontAlgn="auto" hangingPunct="1">
              <a:spcAft>
                <a:spcPts val="0"/>
              </a:spcAft>
              <a:defRPr/>
            </a:pPr>
            <a:r>
              <a:rPr lang="en-US" altLang="zh-CN" sz="5000" b="1" baseline="30000" dirty="0" smtClean="0">
                <a:solidFill>
                  <a:srgbClr val="FF6600"/>
                </a:solidFill>
                <a:effectLst>
                  <a:outerShdw blurRad="38100" dist="38100" dir="2700000" algn="tl">
                    <a:srgbClr val="C0C0C0"/>
                  </a:outerShdw>
                </a:effectLst>
                <a:latin typeface="Helvetica"/>
              </a:rPr>
              <a:t>Section A</a:t>
            </a:r>
            <a:r>
              <a:rPr lang="en-US" altLang="zh-CN" b="1" baseline="30000" dirty="0" smtClean="0">
                <a:solidFill>
                  <a:srgbClr val="FF6600"/>
                </a:solidFill>
              </a:rPr>
              <a:t> </a:t>
            </a:r>
            <a:endParaRPr lang="en-US" altLang="zh-CN" b="1" baseline="30000" dirty="0" smtClean="0">
              <a:solidFill>
                <a:srgbClr val="FF6600"/>
              </a:solidFill>
            </a:endParaRPr>
          </a:p>
        </p:txBody>
      </p:sp>
      <p:sp>
        <p:nvSpPr>
          <p:cNvPr id="6" name="Rectangle 5"/>
          <p:cNvSpPr/>
          <p:nvPr/>
        </p:nvSpPr>
        <p:spPr>
          <a:xfrm>
            <a:off x="4932363" y="128588"/>
            <a:ext cx="1371600" cy="708025"/>
          </a:xfrm>
          <a:prstGeom prst="rect">
            <a:avLst/>
          </a:prstGeom>
        </p:spPr>
        <p:txBody>
          <a:bodyPr>
            <a:spAutoFit/>
          </a:bodyPr>
          <a:lstStyle/>
          <a:p>
            <a:pPr fontAlgn="auto">
              <a:spcBef>
                <a:spcPts val="0"/>
              </a:spcBef>
              <a:spcAft>
                <a:spcPts val="0"/>
              </a:spcAft>
              <a:defRPr/>
            </a:pPr>
            <a:r>
              <a:rPr lang="en-US" altLang="zh-CN" sz="4000" b="1" i="1" dirty="0">
                <a:solidFill>
                  <a:srgbClr val="0B856D"/>
                </a:solidFill>
                <a:effectLst>
                  <a:outerShdw blurRad="38100" dist="38100" dir="2700000" algn="tl">
                    <a:srgbClr val="C0C0C0"/>
                  </a:outerShdw>
                </a:effectLst>
                <a:latin typeface="方正大黑简体"/>
                <a:ea typeface="方正大黑简体"/>
                <a:cs typeface="方正大黑简体"/>
              </a:rPr>
              <a:t>3</a:t>
            </a:r>
            <a:endParaRPr lang="en-US" altLang="zh-CN" sz="4000" b="1" i="1" dirty="0">
              <a:solidFill>
                <a:srgbClr val="0B856D"/>
              </a:solidFill>
              <a:effectLst>
                <a:outerShdw blurRad="38100" dist="38100" dir="2700000" algn="tl">
                  <a:srgbClr val="C0C0C0"/>
                </a:outerShdw>
              </a:effectLst>
              <a:latin typeface="方正大黑简体"/>
              <a:ea typeface="方正大黑简体"/>
              <a:cs typeface="方正大黑简体"/>
            </a:endParaRPr>
          </a:p>
        </p:txBody>
      </p:sp>
      <p:grpSp>
        <p:nvGrpSpPr>
          <p:cNvPr id="16393" name="组合 29"/>
          <p:cNvGrpSpPr/>
          <p:nvPr/>
        </p:nvGrpSpPr>
        <p:grpSpPr bwMode="auto">
          <a:xfrm>
            <a:off x="238125" y="911225"/>
            <a:ext cx="3548063" cy="1323975"/>
            <a:chOff x="238125" y="911225"/>
            <a:chExt cx="3020731" cy="1322980"/>
          </a:xfrm>
        </p:grpSpPr>
        <p:sp>
          <p:nvSpPr>
            <p:cNvPr id="16414" name="TextBox 7"/>
            <p:cNvSpPr txBox="1">
              <a:spLocks noChangeArrowheads="1"/>
            </p:cNvSpPr>
            <p:nvPr/>
          </p:nvSpPr>
          <p:spPr bwMode="auto">
            <a:xfrm>
              <a:off x="678635" y="914400"/>
              <a:ext cx="762000" cy="708025"/>
            </a:xfrm>
            <a:prstGeom prst="rect">
              <a:avLst/>
            </a:prstGeom>
            <a:noFill/>
            <a:ln w="9525">
              <a:noFill/>
              <a:miter lim="800000"/>
            </a:ln>
          </p:spPr>
          <p:txBody>
            <a:bodyPr>
              <a:spAutoFit/>
            </a:bodyPr>
            <a:lstStyle/>
            <a:p>
              <a:r>
                <a:rPr lang="en-US" altLang="zh-CN" sz="4000" b="1" i="1">
                  <a:latin typeface="Helvetica" pitchFamily="2" charset="0"/>
                  <a:ea typeface="Arial Unicode MS" panose="020B0604020202020204" pitchFamily="34" charset="-122"/>
                  <a:cs typeface="Helvetica Neue"/>
                </a:rPr>
                <a:t>4</a:t>
              </a:r>
              <a:endParaRPr lang="en-US" altLang="zh-CN" sz="4000">
                <a:latin typeface="Helvetica" pitchFamily="2" charset="0"/>
                <a:ea typeface="Arial Unicode MS" panose="020B0604020202020204" pitchFamily="34" charset="-122"/>
                <a:cs typeface="Helvetica Neue"/>
              </a:endParaRPr>
            </a:p>
          </p:txBody>
        </p:sp>
        <p:sp>
          <p:nvSpPr>
            <p:cNvPr id="9" name="TextBox 8"/>
            <p:cNvSpPr txBox="1"/>
            <p:nvPr/>
          </p:nvSpPr>
          <p:spPr>
            <a:xfrm>
              <a:off x="1433846" y="911225"/>
              <a:ext cx="1825010" cy="1322980"/>
            </a:xfrm>
            <a:prstGeom prst="rect">
              <a:avLst/>
            </a:prstGeom>
            <a:noFill/>
          </p:spPr>
          <p:txBody>
            <a:bodyPr wrap="none">
              <a:spAutoFit/>
            </a:bodyPr>
            <a:lstStyle/>
            <a:p>
              <a:pPr fontAlgn="auto">
                <a:spcBef>
                  <a:spcPts val="0"/>
                </a:spcBef>
                <a:spcAft>
                  <a:spcPts val="0"/>
                </a:spcAft>
                <a:defRPr/>
              </a:pPr>
              <a:r>
                <a:rPr lang="en-US" altLang="zh-CN" sz="4000" dirty="0">
                  <a:solidFill>
                    <a:srgbClr val="FFFFFF"/>
                  </a:solidFill>
                  <a:effectLst>
                    <a:glow rad="101600">
                      <a:schemeClr val="tx1">
                        <a:alpha val="60000"/>
                      </a:schemeClr>
                    </a:glow>
                    <a:outerShdw blurRad="38100" dist="38100" dir="2700000" algn="tl">
                      <a:srgbClr val="C0C0C0"/>
                    </a:outerShdw>
                  </a:effectLst>
                  <a:latin typeface="Cooper Black" panose="0208090404030B020404"/>
                  <a:ea typeface="Arial Unicode MS" panose="020B0604020202020204" pitchFamily="34" charset="-122"/>
                  <a:cs typeface="Helvetica Neue"/>
                </a:rPr>
                <a:t>Let’s go</a:t>
              </a:r>
              <a:endParaRPr lang="zh-CN" altLang="en-US" sz="4000" dirty="0">
                <a:solidFill>
                  <a:srgbClr val="FFFFFF"/>
                </a:solidFill>
                <a:effectLst>
                  <a:glow rad="101600">
                    <a:schemeClr val="tx1">
                      <a:alpha val="60000"/>
                    </a:schemeClr>
                  </a:glow>
                  <a:outerShdw blurRad="38100" dist="38100" dir="2700000" algn="tl">
                    <a:srgbClr val="C0C0C0"/>
                  </a:outerShdw>
                </a:effectLst>
                <a:latin typeface="Cooper Black" panose="0208090404030B020404"/>
                <a:ea typeface="Arial Unicode MS" panose="020B0604020202020204" pitchFamily="34" charset="-122"/>
                <a:cs typeface="Helvetica Neue"/>
              </a:endParaRPr>
            </a:p>
            <a:p>
              <a:pPr fontAlgn="auto">
                <a:spcBef>
                  <a:spcPts val="0"/>
                </a:spcBef>
                <a:spcAft>
                  <a:spcPts val="0"/>
                </a:spcAft>
                <a:defRPr/>
              </a:pPr>
              <a:endParaRPr lang="en-US" altLang="zh-CN" sz="4000" b="1" dirty="0">
                <a:effectLst>
                  <a:glow rad="101600">
                    <a:schemeClr val="tx1">
                      <a:alpha val="60000"/>
                    </a:schemeClr>
                  </a:glow>
                </a:effectLst>
                <a:latin typeface="Helvetica Neue"/>
                <a:ea typeface="Arial Unicode MS" panose="020B0604020202020204" pitchFamily="34" charset="-122"/>
                <a:cs typeface="Helvetica Neue"/>
              </a:endParaRPr>
            </a:p>
          </p:txBody>
        </p:sp>
        <p:sp>
          <p:nvSpPr>
            <p:cNvPr id="16416" name="TextBox 14"/>
            <p:cNvSpPr txBox="1">
              <a:spLocks noChangeArrowheads="1"/>
            </p:cNvSpPr>
            <p:nvPr/>
          </p:nvSpPr>
          <p:spPr bwMode="auto">
            <a:xfrm>
              <a:off x="238125" y="1200150"/>
              <a:ext cx="661988" cy="338138"/>
            </a:xfrm>
            <a:prstGeom prst="rect">
              <a:avLst/>
            </a:prstGeom>
            <a:noFill/>
            <a:ln w="9525">
              <a:noFill/>
              <a:miter lim="800000"/>
            </a:ln>
          </p:spPr>
          <p:txBody>
            <a:bodyPr wrap="none">
              <a:spAutoFit/>
            </a:bodyPr>
            <a:lstStyle/>
            <a:p>
              <a:r>
                <a:rPr lang="en-US" altLang="zh-CN" sz="1600" b="1" i="1">
                  <a:latin typeface="Helvetica" pitchFamily="2" charset="0"/>
                  <a:ea typeface="Helvetica Neue"/>
                  <a:cs typeface="Helvetica Neue"/>
                </a:rPr>
                <a:t>UNIT</a:t>
              </a:r>
              <a:endParaRPr lang="en-US" altLang="zh-CN" sz="1600" b="1" i="1">
                <a:latin typeface="Helvetica" pitchFamily="2" charset="0"/>
                <a:ea typeface="Helvetica Neue"/>
                <a:cs typeface="Helvetica Neue"/>
              </a:endParaRPr>
            </a:p>
          </p:txBody>
        </p:sp>
      </p:grpSp>
      <p:sp>
        <p:nvSpPr>
          <p:cNvPr id="16" name="Isosceles Triangle 15"/>
          <p:cNvSpPr/>
          <p:nvPr/>
        </p:nvSpPr>
        <p:spPr>
          <a:xfrm flipV="1">
            <a:off x="1219200" y="1295400"/>
            <a:ext cx="192088" cy="115888"/>
          </a:xfrm>
          <a:prstGeom prst="triangle">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0" name="Text Box 14"/>
          <p:cNvSpPr txBox="1">
            <a:spLocks noChangeArrowheads="1"/>
          </p:cNvSpPr>
          <p:nvPr/>
        </p:nvSpPr>
        <p:spPr bwMode="auto">
          <a:xfrm>
            <a:off x="2428875" y="2517775"/>
            <a:ext cx="6815138" cy="554038"/>
          </a:xfrm>
          <a:prstGeom prst="rect">
            <a:avLst/>
          </a:prstGeom>
          <a:noFill/>
          <a:ln w="9525">
            <a:noFill/>
            <a:miter lim="800000"/>
          </a:ln>
          <a:effectLst>
            <a:outerShdw sx="1000" sy="1000" algn="ctr" rotWithShape="0">
              <a:schemeClr val="tx2"/>
            </a:outerShdw>
          </a:effectLst>
        </p:spPr>
        <p:txBody>
          <a:bodyPr>
            <a:spAutoFit/>
          </a:bodyPr>
          <a:lstStyle/>
          <a:p>
            <a:pPr fontAlgn="auto" latinLnBrk="1">
              <a:spcBef>
                <a:spcPct val="50000"/>
              </a:spcBef>
              <a:spcAft>
                <a:spcPts val="0"/>
              </a:spcAft>
              <a:defRPr/>
            </a:pPr>
            <a:r>
              <a:rPr lang="en-US" altLang="zh-CN" sz="3000" dirty="0">
                <a:latin typeface="Helvetica"/>
                <a:ea typeface="Gulim" panose="020B0600000101010101" pitchFamily="34" charset="-127"/>
              </a:rPr>
              <a:t>The Surprising purpose of travel</a:t>
            </a:r>
            <a:endParaRPr lang="zh-CN" altLang="en-US" sz="3000" dirty="0">
              <a:latin typeface="Helvetica"/>
              <a:ea typeface="Gulim" panose="020B0600000101010101" pitchFamily="34" charset="-127"/>
            </a:endParaRPr>
          </a:p>
        </p:txBody>
      </p:sp>
      <p:cxnSp>
        <p:nvCxnSpPr>
          <p:cNvPr id="45" name="Straight Connector 44"/>
          <p:cNvCxnSpPr/>
          <p:nvPr/>
        </p:nvCxnSpPr>
        <p:spPr>
          <a:xfrm>
            <a:off x="449263" y="3008313"/>
            <a:ext cx="8153400" cy="1587"/>
          </a:xfrm>
          <a:prstGeom prst="line">
            <a:avLst/>
          </a:prstGeom>
        </p:spPr>
        <p:style>
          <a:lnRef idx="2">
            <a:schemeClr val="dk1"/>
          </a:lnRef>
          <a:fillRef idx="0">
            <a:schemeClr val="dk1"/>
          </a:fillRef>
          <a:effectRef idx="1">
            <a:schemeClr val="dk1"/>
          </a:effectRef>
          <a:fontRef idx="minor">
            <a:schemeClr val="tx1"/>
          </a:fontRef>
        </p:style>
      </p:cxnSp>
      <p:pic>
        <p:nvPicPr>
          <p:cNvPr id="16397" name="Picture 2"/>
          <p:cNvPicPr>
            <a:picLocks noChangeAspect="1" noChangeArrowheads="1"/>
          </p:cNvPicPr>
          <p:nvPr/>
        </p:nvPicPr>
        <p:blipFill>
          <a:blip r:embed="rId2"/>
          <a:srcRect/>
          <a:stretch>
            <a:fillRect/>
          </a:stretch>
        </p:blipFill>
        <p:spPr bwMode="auto">
          <a:xfrm>
            <a:off x="323850" y="3576638"/>
            <a:ext cx="2165350" cy="1038225"/>
          </a:xfrm>
          <a:prstGeom prst="rect">
            <a:avLst/>
          </a:prstGeom>
          <a:noFill/>
          <a:ln w="9525">
            <a:noFill/>
            <a:miter lim="800000"/>
            <a:headEnd/>
            <a:tailEnd/>
          </a:ln>
        </p:spPr>
      </p:pic>
      <p:pic>
        <p:nvPicPr>
          <p:cNvPr id="16398" name="Picture 3"/>
          <p:cNvPicPr>
            <a:picLocks noChangeAspect="1" noChangeArrowheads="1"/>
          </p:cNvPicPr>
          <p:nvPr/>
        </p:nvPicPr>
        <p:blipFill>
          <a:blip r:embed="rId3"/>
          <a:srcRect/>
          <a:stretch>
            <a:fillRect/>
          </a:stretch>
        </p:blipFill>
        <p:spPr bwMode="auto">
          <a:xfrm>
            <a:off x="546100" y="4389438"/>
            <a:ext cx="781050" cy="266700"/>
          </a:xfrm>
          <a:prstGeom prst="rect">
            <a:avLst/>
          </a:prstGeom>
          <a:noFill/>
          <a:ln w="9525">
            <a:noFill/>
            <a:miter lim="800000"/>
            <a:headEnd/>
            <a:tailEnd/>
          </a:ln>
        </p:spPr>
      </p:pic>
      <p:sp>
        <p:nvSpPr>
          <p:cNvPr id="24" name="TextBox 23"/>
          <p:cNvSpPr txBox="1"/>
          <p:nvPr/>
        </p:nvSpPr>
        <p:spPr>
          <a:xfrm>
            <a:off x="539750" y="3894138"/>
            <a:ext cx="1627188" cy="400050"/>
          </a:xfrm>
          <a:prstGeom prst="rect">
            <a:avLst/>
          </a:prstGeom>
          <a:noFill/>
        </p:spPr>
        <p:txBody>
          <a:bodyPr>
            <a:spAutoFit/>
          </a:bodyPr>
          <a:lstStyle/>
          <a:p>
            <a:pPr fontAlgn="auto">
              <a:spcBef>
                <a:spcPts val="0"/>
              </a:spcBef>
              <a:spcAft>
                <a:spcPts val="0"/>
              </a:spcAft>
              <a:defRPr/>
            </a:pPr>
            <a:r>
              <a:rPr lang="en-US" altLang="zh-CN" sz="2000" b="1" dirty="0">
                <a:solidFill>
                  <a:schemeClr val="bg1"/>
                </a:solidFill>
                <a:effectLst>
                  <a:outerShdw blurRad="38100" dist="38100" dir="2700000" algn="tl">
                    <a:srgbClr val="000000">
                      <a:alpha val="43137"/>
                    </a:srgbClr>
                  </a:outerShdw>
                </a:effectLst>
                <a:latin typeface="Comic Sans MS" panose="030F0702030302020204" pitchFamily="66" charset="0"/>
                <a:ea typeface="+mn-ea"/>
              </a:rPr>
              <a:t>Objectives</a:t>
            </a:r>
            <a:endParaRPr lang="zh-CN" altLang="en-US" sz="2000" b="1" dirty="0">
              <a:solidFill>
                <a:schemeClr val="bg1"/>
              </a:solidFill>
              <a:effectLst>
                <a:outerShdw blurRad="38100" dist="38100" dir="2700000" algn="tl">
                  <a:srgbClr val="000000">
                    <a:alpha val="43137"/>
                  </a:srgbClr>
                </a:outerShdw>
              </a:effectLst>
              <a:latin typeface="Comic Sans MS" panose="030F0702030302020204" pitchFamily="66" charset="0"/>
              <a:ea typeface="+mn-ea"/>
            </a:endParaRPr>
          </a:p>
        </p:txBody>
      </p:sp>
      <p:grpSp>
        <p:nvGrpSpPr>
          <p:cNvPr id="4" name="组合 30"/>
          <p:cNvGrpSpPr/>
          <p:nvPr/>
        </p:nvGrpSpPr>
        <p:grpSpPr bwMode="auto">
          <a:xfrm>
            <a:off x="2484438" y="3663950"/>
            <a:ext cx="6443662" cy="461963"/>
            <a:chOff x="2700338" y="3663302"/>
            <a:chExt cx="6145168" cy="462958"/>
          </a:xfrm>
        </p:grpSpPr>
        <p:sp>
          <p:nvSpPr>
            <p:cNvPr id="27" name="椭圆 26"/>
            <p:cNvSpPr/>
            <p:nvPr/>
          </p:nvSpPr>
          <p:spPr bwMode="auto">
            <a:xfrm>
              <a:off x="2700338" y="3817622"/>
              <a:ext cx="143826" cy="143183"/>
            </a:xfrm>
            <a:prstGeom prst="ellipse">
              <a:avLst/>
            </a:prstGeom>
          </p:spPr>
          <p:style>
            <a:lnRef idx="1">
              <a:schemeClr val="accent6"/>
            </a:lnRef>
            <a:fillRef idx="3">
              <a:schemeClr val="accent6"/>
            </a:fillRef>
            <a:effectRef idx="2">
              <a:schemeClr val="accent6"/>
            </a:effectRef>
            <a:fontRef idx="minor">
              <a:schemeClr val="lt1"/>
            </a:fontRef>
          </p:style>
          <p:txBody>
            <a:bodyPr anchor="ctr"/>
            <a:lstStyle/>
            <a:p>
              <a:pPr algn="ctr" fontAlgn="auto">
                <a:spcBef>
                  <a:spcPts val="0"/>
                </a:spcBef>
                <a:spcAft>
                  <a:spcPts val="0"/>
                </a:spcAft>
                <a:defRPr/>
              </a:pPr>
              <a:endParaRPr kumimoji="1" lang="zh-CN" altLang="en-US"/>
            </a:p>
          </p:txBody>
        </p:sp>
        <p:sp>
          <p:nvSpPr>
            <p:cNvPr id="16413" name="Rectangle 6"/>
            <p:cNvSpPr>
              <a:spLocks noChangeArrowheads="1"/>
            </p:cNvSpPr>
            <p:nvPr/>
          </p:nvSpPr>
          <p:spPr bwMode="auto">
            <a:xfrm>
              <a:off x="2856487" y="3663302"/>
              <a:ext cx="5989019" cy="462958"/>
            </a:xfrm>
            <a:prstGeom prst="rect">
              <a:avLst/>
            </a:prstGeom>
            <a:noFill/>
            <a:ln w="9525">
              <a:noFill/>
              <a:miter lim="800000"/>
            </a:ln>
          </p:spPr>
          <p:txBody>
            <a:bodyPr>
              <a:spAutoFit/>
            </a:bodyPr>
            <a:lstStyle/>
            <a:p>
              <a:pPr eaLnBrk="0" hangingPunct="0"/>
              <a:r>
                <a:rPr lang="en-US" altLang="zh-CN" sz="2400">
                  <a:solidFill>
                    <a:srgbClr val="000000"/>
                  </a:solidFill>
                  <a:latin typeface="Helvetica" pitchFamily="2" charset="0"/>
                </a:rPr>
                <a:t>To talk about the surprising purpose of travel</a:t>
              </a:r>
              <a:endParaRPr lang="en-US" altLang="zh-CN" sz="2400">
                <a:solidFill>
                  <a:srgbClr val="000000"/>
                </a:solidFill>
                <a:latin typeface="Helvetica" pitchFamily="2" charset="0"/>
              </a:endParaRPr>
            </a:p>
          </p:txBody>
        </p:sp>
      </p:grpSp>
      <p:grpSp>
        <p:nvGrpSpPr>
          <p:cNvPr id="5" name="组合 31"/>
          <p:cNvGrpSpPr/>
          <p:nvPr/>
        </p:nvGrpSpPr>
        <p:grpSpPr bwMode="auto">
          <a:xfrm>
            <a:off x="2484438" y="4143375"/>
            <a:ext cx="5308600" cy="461963"/>
            <a:chOff x="2700338" y="4159250"/>
            <a:chExt cx="5308505" cy="461963"/>
          </a:xfrm>
        </p:grpSpPr>
        <p:grpSp>
          <p:nvGrpSpPr>
            <p:cNvPr id="16408" name="组合 32"/>
            <p:cNvGrpSpPr/>
            <p:nvPr/>
          </p:nvGrpSpPr>
          <p:grpSpPr bwMode="auto">
            <a:xfrm>
              <a:off x="2700338" y="4159250"/>
              <a:ext cx="4943497" cy="461963"/>
              <a:chOff x="2702496" y="5022535"/>
              <a:chExt cx="4943574" cy="461665"/>
            </a:xfrm>
          </p:grpSpPr>
          <p:sp>
            <p:nvSpPr>
              <p:cNvPr id="16410" name="Rectangle 10"/>
              <p:cNvSpPr>
                <a:spLocks noChangeArrowheads="1"/>
              </p:cNvSpPr>
              <p:nvPr/>
            </p:nvSpPr>
            <p:spPr bwMode="auto">
              <a:xfrm>
                <a:off x="2990528" y="5022535"/>
                <a:ext cx="4655542" cy="461665"/>
              </a:xfrm>
              <a:prstGeom prst="rect">
                <a:avLst/>
              </a:prstGeom>
              <a:noFill/>
              <a:ln w="9525">
                <a:noFill/>
                <a:miter lim="800000"/>
              </a:ln>
            </p:spPr>
            <p:txBody>
              <a:bodyPr>
                <a:spAutoFit/>
              </a:bodyPr>
              <a:lstStyle/>
              <a:p>
                <a:pPr eaLnBrk="0" hangingPunct="0"/>
                <a:endParaRPr lang="en-US" altLang="zh-CN" sz="2400">
                  <a:solidFill>
                    <a:srgbClr val="000000"/>
                  </a:solidFill>
                  <a:latin typeface="Helvetica" pitchFamily="2" charset="0"/>
                </a:endParaRPr>
              </a:p>
            </p:txBody>
          </p:sp>
          <p:sp>
            <p:nvSpPr>
              <p:cNvPr id="28" name="椭圆 27"/>
              <p:cNvSpPr/>
              <p:nvPr/>
            </p:nvSpPr>
            <p:spPr>
              <a:xfrm>
                <a:off x="2702496" y="5192288"/>
                <a:ext cx="144462" cy="144369"/>
              </a:xfrm>
              <a:prstGeom prst="ellipse">
                <a:avLst/>
              </a:prstGeom>
            </p:spPr>
            <p:style>
              <a:lnRef idx="1">
                <a:schemeClr val="accent6"/>
              </a:lnRef>
              <a:fillRef idx="3">
                <a:schemeClr val="accent6"/>
              </a:fillRef>
              <a:effectRef idx="2">
                <a:schemeClr val="accent6"/>
              </a:effectRef>
              <a:fontRef idx="minor">
                <a:schemeClr val="lt1"/>
              </a:fontRef>
            </p:style>
            <p:txBody>
              <a:bodyPr anchor="ctr"/>
              <a:lstStyle/>
              <a:p>
                <a:pPr algn="ctr" fontAlgn="auto">
                  <a:spcBef>
                    <a:spcPts val="0"/>
                  </a:spcBef>
                  <a:spcAft>
                    <a:spcPts val="0"/>
                  </a:spcAft>
                  <a:defRPr/>
                </a:pPr>
                <a:endParaRPr kumimoji="1" lang="zh-CN" altLang="en-US" sz="2400"/>
              </a:p>
            </p:txBody>
          </p:sp>
        </p:grpSp>
        <p:sp>
          <p:nvSpPr>
            <p:cNvPr id="16409" name="矩形 33"/>
            <p:cNvSpPr>
              <a:spLocks noChangeArrowheads="1"/>
            </p:cNvSpPr>
            <p:nvPr/>
          </p:nvSpPr>
          <p:spPr bwMode="auto">
            <a:xfrm>
              <a:off x="2843808" y="4159548"/>
              <a:ext cx="5165035" cy="461665"/>
            </a:xfrm>
            <a:prstGeom prst="rect">
              <a:avLst/>
            </a:prstGeom>
            <a:noFill/>
            <a:ln w="9525">
              <a:noFill/>
              <a:miter lim="800000"/>
            </a:ln>
          </p:spPr>
          <p:txBody>
            <a:bodyPr>
              <a:spAutoFit/>
            </a:bodyPr>
            <a:lstStyle/>
            <a:p>
              <a:pPr eaLnBrk="0" hangingPunct="0"/>
              <a:r>
                <a:rPr lang="en-US" altLang="zh-CN" sz="2400">
                  <a:solidFill>
                    <a:srgbClr val="000000"/>
                  </a:solidFill>
                  <a:latin typeface="Helvetica" pitchFamily="2" charset="0"/>
                </a:rPr>
                <a:t>To understand the text fully</a:t>
              </a:r>
              <a:endParaRPr lang="en-US" altLang="zh-CN" sz="2400">
                <a:solidFill>
                  <a:srgbClr val="000000"/>
                </a:solidFill>
                <a:latin typeface="Helvetica" pitchFamily="2" charset="0"/>
              </a:endParaRPr>
            </a:p>
          </p:txBody>
        </p:sp>
      </p:grpSp>
      <p:grpSp>
        <p:nvGrpSpPr>
          <p:cNvPr id="8" name="组合 35"/>
          <p:cNvGrpSpPr/>
          <p:nvPr/>
        </p:nvGrpSpPr>
        <p:grpSpPr bwMode="auto">
          <a:xfrm>
            <a:off x="2484438" y="4681538"/>
            <a:ext cx="5745162" cy="461962"/>
            <a:chOff x="2699792" y="4656138"/>
            <a:chExt cx="5745964" cy="461665"/>
          </a:xfrm>
        </p:grpSpPr>
        <p:sp>
          <p:nvSpPr>
            <p:cNvPr id="16406" name="Rectangle 14"/>
            <p:cNvSpPr>
              <a:spLocks noChangeArrowheads="1"/>
            </p:cNvSpPr>
            <p:nvPr/>
          </p:nvSpPr>
          <p:spPr bwMode="auto">
            <a:xfrm>
              <a:off x="2843808" y="4656138"/>
              <a:ext cx="5601948" cy="461665"/>
            </a:xfrm>
            <a:prstGeom prst="rect">
              <a:avLst/>
            </a:prstGeom>
            <a:noFill/>
            <a:ln w="9525">
              <a:noFill/>
              <a:miter lim="800000"/>
            </a:ln>
          </p:spPr>
          <p:txBody>
            <a:bodyPr>
              <a:spAutoFit/>
            </a:bodyPr>
            <a:lstStyle/>
            <a:p>
              <a:pPr eaLnBrk="0" hangingPunct="0"/>
              <a:r>
                <a:rPr lang="en-US" altLang="zh-CN" sz="2400">
                  <a:solidFill>
                    <a:srgbClr val="000000"/>
                  </a:solidFill>
                  <a:latin typeface="Helvetica" pitchFamily="2" charset="0"/>
                </a:rPr>
                <a:t>To apply the phrases and patterns</a:t>
              </a:r>
              <a:endParaRPr lang="en-US" altLang="zh-CN" sz="2400">
                <a:solidFill>
                  <a:srgbClr val="000000"/>
                </a:solidFill>
                <a:latin typeface="Helvetica" pitchFamily="2" charset="0"/>
              </a:endParaRPr>
            </a:p>
          </p:txBody>
        </p:sp>
        <p:sp>
          <p:nvSpPr>
            <p:cNvPr id="26" name="椭圆 25"/>
            <p:cNvSpPr/>
            <p:nvPr/>
          </p:nvSpPr>
          <p:spPr bwMode="auto">
            <a:xfrm>
              <a:off x="2699792" y="4798921"/>
              <a:ext cx="144482" cy="142783"/>
            </a:xfrm>
            <a:prstGeom prst="ellipse">
              <a:avLst/>
            </a:prstGeom>
          </p:spPr>
          <p:style>
            <a:lnRef idx="1">
              <a:schemeClr val="accent6"/>
            </a:lnRef>
            <a:fillRef idx="3">
              <a:schemeClr val="accent6"/>
            </a:fillRef>
            <a:effectRef idx="2">
              <a:schemeClr val="accent6"/>
            </a:effectRef>
            <a:fontRef idx="minor">
              <a:schemeClr val="lt1"/>
            </a:fontRef>
          </p:style>
          <p:txBody>
            <a:bodyPr anchor="ctr"/>
            <a:lstStyle/>
            <a:p>
              <a:pPr algn="ctr" fontAlgn="auto">
                <a:spcBef>
                  <a:spcPts val="0"/>
                </a:spcBef>
                <a:spcAft>
                  <a:spcPts val="0"/>
                </a:spcAft>
                <a:defRPr/>
              </a:pPr>
              <a:endParaRPr kumimoji="1" lang="zh-CN" altLang="en-US"/>
            </a:p>
          </p:txBody>
        </p:sp>
      </p:grpSp>
      <p:grpSp>
        <p:nvGrpSpPr>
          <p:cNvPr id="10" name="组合 36"/>
          <p:cNvGrpSpPr/>
          <p:nvPr/>
        </p:nvGrpSpPr>
        <p:grpSpPr bwMode="auto">
          <a:xfrm>
            <a:off x="2500313" y="5170488"/>
            <a:ext cx="6443662" cy="830262"/>
            <a:chOff x="2699792" y="5118283"/>
            <a:chExt cx="6444208" cy="830461"/>
          </a:xfrm>
        </p:grpSpPr>
        <p:sp>
          <p:nvSpPr>
            <p:cNvPr id="16404" name="TextBox 34"/>
            <p:cNvSpPr txBox="1">
              <a:spLocks noChangeArrowheads="1"/>
            </p:cNvSpPr>
            <p:nvPr/>
          </p:nvSpPr>
          <p:spPr bwMode="auto">
            <a:xfrm>
              <a:off x="2856488" y="5118283"/>
              <a:ext cx="6287512" cy="830461"/>
            </a:xfrm>
            <a:prstGeom prst="rect">
              <a:avLst/>
            </a:prstGeom>
            <a:noFill/>
            <a:ln w="9525">
              <a:noFill/>
              <a:miter lim="800000"/>
            </a:ln>
          </p:spPr>
          <p:txBody>
            <a:bodyPr>
              <a:spAutoFit/>
            </a:bodyPr>
            <a:lstStyle/>
            <a:p>
              <a:pPr eaLnBrk="0" hangingPunct="0"/>
              <a:r>
                <a:rPr lang="en-US" altLang="zh-CN" sz="2400">
                  <a:solidFill>
                    <a:srgbClr val="000000"/>
                  </a:solidFill>
                  <a:latin typeface="Helvetica" pitchFamily="2" charset="0"/>
                </a:rPr>
                <a:t>To master the cause-effect essay writing skill</a:t>
              </a:r>
              <a:endParaRPr lang="en-US" altLang="zh-CN" sz="2400">
                <a:solidFill>
                  <a:srgbClr val="000000"/>
                </a:solidFill>
                <a:latin typeface="Helvetica" pitchFamily="2" charset="0"/>
              </a:endParaRPr>
            </a:p>
          </p:txBody>
        </p:sp>
        <p:sp>
          <p:nvSpPr>
            <p:cNvPr id="29" name="椭圆 28"/>
            <p:cNvSpPr/>
            <p:nvPr/>
          </p:nvSpPr>
          <p:spPr bwMode="auto">
            <a:xfrm>
              <a:off x="2699792" y="5302477"/>
              <a:ext cx="144474" cy="142909"/>
            </a:xfrm>
            <a:prstGeom prst="ellipse">
              <a:avLst/>
            </a:prstGeom>
          </p:spPr>
          <p:style>
            <a:lnRef idx="1">
              <a:schemeClr val="accent6"/>
            </a:lnRef>
            <a:fillRef idx="3">
              <a:schemeClr val="accent6"/>
            </a:fillRef>
            <a:effectRef idx="2">
              <a:schemeClr val="accent6"/>
            </a:effectRef>
            <a:fontRef idx="minor">
              <a:schemeClr val="lt1"/>
            </a:fontRef>
          </p:style>
          <p:txBody>
            <a:bodyPr anchor="ctr"/>
            <a:lstStyle/>
            <a:p>
              <a:pPr algn="ctr" fontAlgn="auto">
                <a:spcBef>
                  <a:spcPts val="0"/>
                </a:spcBef>
                <a:spcAft>
                  <a:spcPts val="0"/>
                </a:spcAft>
                <a:defRPr/>
              </a:pPr>
              <a:endParaRPr kumimoji="1"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blinds(horizontal)">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blinds(horizontal)">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45"/>
          <p:cNvSpPr>
            <a:spLocks noChangeArrowheads="1"/>
          </p:cNvSpPr>
          <p:nvPr/>
        </p:nvSpPr>
        <p:spPr bwMode="auto">
          <a:xfrm>
            <a:off x="976313" y="1928813"/>
            <a:ext cx="7334250" cy="811212"/>
          </a:xfrm>
          <a:prstGeom prst="rect">
            <a:avLst/>
          </a:prstGeom>
          <a:noFill/>
          <a:ln w="9525">
            <a:noFill/>
            <a:miter lim="800000"/>
          </a:ln>
        </p:spPr>
        <p:txBody>
          <a:bodyPr>
            <a:spAutoFit/>
          </a:bodyPr>
          <a:lstStyle/>
          <a:p>
            <a:pPr algn="just">
              <a:lnSpc>
                <a:spcPts val="2800"/>
              </a:lnSpc>
              <a:spcBef>
                <a:spcPct val="20000"/>
              </a:spcBef>
              <a:buClr>
                <a:srgbClr val="D16349"/>
              </a:buClr>
              <a:buSzPct val="85000"/>
            </a:pPr>
            <a:r>
              <a:rPr lang="en-US" altLang="zh-CN" sz="2400">
                <a:solidFill>
                  <a:srgbClr val="000000"/>
                </a:solidFill>
                <a:latin typeface="Helvetica" pitchFamily="2" charset="0"/>
                <a:ea typeface="方正舒体" panose="02010601030101010101" pitchFamily="2" charset="-122"/>
              </a:rPr>
              <a:t>What is the irony when people travel to Paris trying to leave all those troubles behind? (Para. 5)</a:t>
            </a:r>
            <a:endParaRPr lang="en-US" altLang="zh-CN" sz="2400">
              <a:solidFill>
                <a:srgbClr val="000000"/>
              </a:solidFill>
              <a:latin typeface="Helvetica" pitchFamily="2" charset="0"/>
              <a:ea typeface="方正舒体" panose="02010601030101010101" pitchFamily="2" charset="-122"/>
            </a:endParaRPr>
          </a:p>
        </p:txBody>
      </p:sp>
      <p:grpSp>
        <p:nvGrpSpPr>
          <p:cNvPr id="2" name="组合 13"/>
          <p:cNvGrpSpPr/>
          <p:nvPr/>
        </p:nvGrpSpPr>
        <p:grpSpPr bwMode="auto">
          <a:xfrm>
            <a:off x="427038" y="2740025"/>
            <a:ext cx="7831137" cy="2754313"/>
            <a:chOff x="426129" y="3168666"/>
            <a:chExt cx="7832056" cy="2755001"/>
          </a:xfrm>
        </p:grpSpPr>
        <p:sp>
          <p:nvSpPr>
            <p:cNvPr id="6" name="圆角矩形 5"/>
            <p:cNvSpPr/>
            <p:nvPr/>
          </p:nvSpPr>
          <p:spPr>
            <a:xfrm>
              <a:off x="913088" y="3794200"/>
              <a:ext cx="7345097" cy="2129467"/>
            </a:xfrm>
            <a:prstGeom prst="roundRect">
              <a:avLst/>
            </a:prstGeom>
            <a:noFill/>
            <a:ln>
              <a:solidFill>
                <a:srgbClr val="FF6600"/>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pic>
          <p:nvPicPr>
            <p:cNvPr id="41992" name="Picture 3"/>
            <p:cNvPicPr>
              <a:picLocks noChangeAspect="1" noChangeArrowheads="1"/>
            </p:cNvPicPr>
            <p:nvPr/>
          </p:nvPicPr>
          <p:blipFill>
            <a:blip r:embed="rId1"/>
            <a:srcRect/>
            <a:stretch>
              <a:fillRect/>
            </a:stretch>
          </p:blipFill>
          <p:spPr bwMode="auto">
            <a:xfrm>
              <a:off x="426129" y="3168666"/>
              <a:ext cx="1344328" cy="1269046"/>
            </a:xfrm>
            <a:prstGeom prst="rect">
              <a:avLst/>
            </a:prstGeom>
            <a:noFill/>
            <a:ln w="9525">
              <a:noFill/>
              <a:miter lim="800000"/>
              <a:headEnd/>
              <a:tailEnd/>
            </a:ln>
          </p:spPr>
        </p:pic>
        <p:sp>
          <p:nvSpPr>
            <p:cNvPr id="8" name="TextBox 7">
              <a:hlinkClick r:id="rId2" action="ppaction://hlinksldjump"/>
            </p:cNvPr>
            <p:cNvSpPr txBox="1"/>
            <p:nvPr/>
          </p:nvSpPr>
          <p:spPr>
            <a:xfrm>
              <a:off x="711913" y="3611690"/>
              <a:ext cx="1073276" cy="460490"/>
            </a:xfrm>
            <a:prstGeom prst="rect">
              <a:avLst/>
            </a:prstGeom>
            <a:noFill/>
          </p:spPr>
          <p:txBody>
            <a:bodyPr>
              <a:spAutoFit/>
            </a:bodyPr>
            <a:lstStyle/>
            <a:p>
              <a:pPr fontAlgn="auto">
                <a:spcBef>
                  <a:spcPts val="0"/>
                </a:spcBef>
                <a:spcAft>
                  <a:spcPts val="0"/>
                </a:spcAft>
                <a:defRPr/>
              </a:pPr>
              <a:r>
                <a:rPr lang="en-US" altLang="zh-CN" sz="2400" b="1" dirty="0">
                  <a:solidFill>
                    <a:schemeClr val="bg1"/>
                  </a:solidFill>
                  <a:effectLst>
                    <a:outerShdw blurRad="38100" dist="38100" dir="2700000" algn="tl">
                      <a:srgbClr val="000000">
                        <a:alpha val="43137"/>
                      </a:srgbClr>
                    </a:outerShdw>
                  </a:effectLst>
                  <a:latin typeface="Tempus Sans ITC" panose="04020404030D07020202" pitchFamily="82" charset="0"/>
                  <a:ea typeface="+mn-ea"/>
                </a:rPr>
                <a:t>Tips</a:t>
              </a:r>
              <a:endParaRPr lang="zh-CN" altLang="en-US" sz="2400" b="1" dirty="0">
                <a:solidFill>
                  <a:schemeClr val="bg1"/>
                </a:solidFill>
                <a:effectLst>
                  <a:outerShdw blurRad="38100" dist="38100" dir="2700000" algn="tl">
                    <a:srgbClr val="000000">
                      <a:alpha val="43137"/>
                    </a:srgbClr>
                  </a:outerShdw>
                </a:effectLst>
                <a:latin typeface="Tempus Sans ITC" panose="04020404030D07020202" pitchFamily="82" charset="0"/>
                <a:ea typeface="+mn-ea"/>
              </a:endParaRPr>
            </a:p>
          </p:txBody>
        </p:sp>
        <p:sp>
          <p:nvSpPr>
            <p:cNvPr id="41994" name="TextBox 1"/>
            <p:cNvSpPr txBox="1">
              <a:spLocks noChangeArrowheads="1"/>
            </p:cNvSpPr>
            <p:nvPr/>
          </p:nvSpPr>
          <p:spPr bwMode="auto">
            <a:xfrm>
              <a:off x="1665049" y="4215101"/>
              <a:ext cx="6550297" cy="1285286"/>
            </a:xfrm>
            <a:prstGeom prst="rect">
              <a:avLst/>
            </a:prstGeom>
            <a:noFill/>
            <a:ln w="9525">
              <a:noFill/>
              <a:miter lim="800000"/>
            </a:ln>
          </p:spPr>
          <p:txBody>
            <a:bodyPr>
              <a:spAutoFit/>
            </a:bodyPr>
            <a:lstStyle/>
            <a:p>
              <a:pPr>
                <a:lnSpc>
                  <a:spcPts val="3100"/>
                </a:lnSpc>
              </a:pPr>
              <a:r>
                <a:rPr lang="en-US" altLang="zh-CN" sz="2400">
                  <a:solidFill>
                    <a:srgbClr val="000000"/>
                  </a:solidFill>
                  <a:latin typeface="Helvetica" pitchFamily="2" charset="0"/>
                  <a:ea typeface="方正舒体" panose="02010601030101010101" pitchFamily="2" charset="-122"/>
                </a:rPr>
                <a:t>Their mind is most likely to solve their most stubborn problems while they are sitting in luxury in a Left Bank café. </a:t>
              </a:r>
              <a:endParaRPr lang="en-US" altLang="zh-CN" sz="2400">
                <a:solidFill>
                  <a:srgbClr val="000000"/>
                </a:solidFill>
                <a:latin typeface="Helvetica" pitchFamily="2" charset="0"/>
                <a:ea typeface="方正舒体" panose="02010601030101010101" pitchFamily="2" charset="-122"/>
              </a:endParaRPr>
            </a:p>
          </p:txBody>
        </p:sp>
      </p:grpSp>
      <p:pic>
        <p:nvPicPr>
          <p:cNvPr id="41988" name="Picture 2" descr="H:\2015年修改\图片10.jpg"/>
          <p:cNvPicPr>
            <a:picLocks noChangeAspect="1" noChangeArrowheads="1"/>
          </p:cNvPicPr>
          <p:nvPr/>
        </p:nvPicPr>
        <p:blipFill>
          <a:blip r:embed="rId3"/>
          <a:srcRect/>
          <a:stretch>
            <a:fillRect/>
          </a:stretch>
        </p:blipFill>
        <p:spPr bwMode="auto">
          <a:xfrm>
            <a:off x="0" y="0"/>
            <a:ext cx="8072438" cy="1163638"/>
          </a:xfrm>
          <a:prstGeom prst="rect">
            <a:avLst/>
          </a:prstGeom>
          <a:noFill/>
          <a:ln w="9525">
            <a:noFill/>
            <a:miter lim="800000"/>
            <a:headEnd/>
            <a:tailEnd/>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blinds(horizontal)">
                                      <p:cBhvr>
                                        <p:cTn id="1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45"/>
          <p:cNvSpPr>
            <a:spLocks noChangeArrowheads="1"/>
          </p:cNvSpPr>
          <p:nvPr/>
        </p:nvSpPr>
        <p:spPr bwMode="auto">
          <a:xfrm>
            <a:off x="976313" y="1484313"/>
            <a:ext cx="7334250" cy="811212"/>
          </a:xfrm>
          <a:prstGeom prst="rect">
            <a:avLst/>
          </a:prstGeom>
          <a:noFill/>
          <a:ln w="9525">
            <a:noFill/>
            <a:miter lim="800000"/>
          </a:ln>
        </p:spPr>
        <p:txBody>
          <a:bodyPr>
            <a:spAutoFit/>
          </a:bodyPr>
          <a:lstStyle/>
          <a:p>
            <a:pPr algn="just">
              <a:lnSpc>
                <a:spcPts val="2800"/>
              </a:lnSpc>
              <a:spcBef>
                <a:spcPct val="20000"/>
              </a:spcBef>
              <a:buClr>
                <a:srgbClr val="D16349"/>
              </a:buClr>
              <a:buSzPct val="85000"/>
            </a:pPr>
            <a:r>
              <a:rPr lang="en-US" altLang="zh-CN" sz="2400" dirty="0">
                <a:solidFill>
                  <a:srgbClr val="000000"/>
                </a:solidFill>
                <a:latin typeface="Helvetica" pitchFamily="2" charset="0"/>
                <a:ea typeface="方正舒体" panose="02010601030101010101" pitchFamily="2" charset="-122"/>
              </a:rPr>
              <a:t>How does a bit of distance help enhance creativity according to </a:t>
            </a:r>
            <a:r>
              <a:rPr lang="en-US" altLang="zh-CN" sz="2400" dirty="0" smtClean="0">
                <a:solidFill>
                  <a:srgbClr val="000000"/>
                </a:solidFill>
                <a:latin typeface="Helvetica" pitchFamily="2" charset="0"/>
                <a:ea typeface="方正舒体" panose="02010601030101010101" pitchFamily="2" charset="-122"/>
              </a:rPr>
              <a:t>Paragraph </a:t>
            </a:r>
            <a:r>
              <a:rPr lang="en-US" altLang="zh-CN" sz="2400" dirty="0">
                <a:solidFill>
                  <a:srgbClr val="000000"/>
                </a:solidFill>
                <a:latin typeface="Helvetica" pitchFamily="2" charset="0"/>
                <a:ea typeface="方正舒体" panose="02010601030101010101" pitchFamily="2" charset="-122"/>
              </a:rPr>
              <a:t>6? (Para. 6)</a:t>
            </a:r>
            <a:endParaRPr lang="en-US" altLang="zh-CN" sz="2400" dirty="0">
              <a:solidFill>
                <a:srgbClr val="000000"/>
              </a:solidFill>
              <a:latin typeface="Helvetica" pitchFamily="2" charset="0"/>
              <a:ea typeface="方正舒体" panose="02010601030101010101" pitchFamily="2" charset="-122"/>
            </a:endParaRPr>
          </a:p>
        </p:txBody>
      </p:sp>
      <p:grpSp>
        <p:nvGrpSpPr>
          <p:cNvPr id="2" name="组合 13"/>
          <p:cNvGrpSpPr/>
          <p:nvPr/>
        </p:nvGrpSpPr>
        <p:grpSpPr bwMode="auto">
          <a:xfrm>
            <a:off x="214313" y="2357438"/>
            <a:ext cx="8218487" cy="4092575"/>
            <a:chOff x="459107" y="3129651"/>
            <a:chExt cx="7799078" cy="3313634"/>
          </a:xfrm>
        </p:grpSpPr>
        <p:sp>
          <p:nvSpPr>
            <p:cNvPr id="6" name="圆角矩形 5"/>
            <p:cNvSpPr/>
            <p:nvPr/>
          </p:nvSpPr>
          <p:spPr>
            <a:xfrm>
              <a:off x="913088" y="3359879"/>
              <a:ext cx="7345097" cy="3038932"/>
            </a:xfrm>
            <a:prstGeom prst="roundRect">
              <a:avLst/>
            </a:prstGeom>
            <a:noFill/>
            <a:ln>
              <a:solidFill>
                <a:srgbClr val="FF6600"/>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pic>
          <p:nvPicPr>
            <p:cNvPr id="43016" name="Picture 3"/>
            <p:cNvPicPr>
              <a:picLocks noChangeAspect="1" noChangeArrowheads="1"/>
            </p:cNvPicPr>
            <p:nvPr/>
          </p:nvPicPr>
          <p:blipFill>
            <a:blip r:embed="rId1"/>
            <a:srcRect/>
            <a:stretch>
              <a:fillRect/>
            </a:stretch>
          </p:blipFill>
          <p:spPr bwMode="auto">
            <a:xfrm>
              <a:off x="459107" y="3129651"/>
              <a:ext cx="1278955" cy="1077833"/>
            </a:xfrm>
            <a:prstGeom prst="rect">
              <a:avLst/>
            </a:prstGeom>
            <a:noFill/>
            <a:ln w="9525">
              <a:noFill/>
              <a:miter lim="800000"/>
              <a:headEnd/>
              <a:tailEnd/>
            </a:ln>
          </p:spPr>
        </p:pic>
        <p:sp>
          <p:nvSpPr>
            <p:cNvPr id="8" name="TextBox 7">
              <a:hlinkClick r:id="rId2" action="ppaction://hlinksldjump"/>
            </p:cNvPr>
            <p:cNvSpPr txBox="1"/>
            <p:nvPr/>
          </p:nvSpPr>
          <p:spPr>
            <a:xfrm>
              <a:off x="742326" y="3548675"/>
              <a:ext cx="1072618" cy="460156"/>
            </a:xfrm>
            <a:prstGeom prst="rect">
              <a:avLst/>
            </a:prstGeom>
            <a:noFill/>
          </p:spPr>
          <p:txBody>
            <a:bodyPr>
              <a:spAutoFit/>
            </a:bodyPr>
            <a:lstStyle/>
            <a:p>
              <a:pPr fontAlgn="auto">
                <a:spcBef>
                  <a:spcPts val="0"/>
                </a:spcBef>
                <a:spcAft>
                  <a:spcPts val="0"/>
                </a:spcAft>
                <a:defRPr/>
              </a:pPr>
              <a:r>
                <a:rPr lang="en-US" altLang="zh-CN" sz="2400" b="1" dirty="0">
                  <a:solidFill>
                    <a:schemeClr val="bg1"/>
                  </a:solidFill>
                  <a:effectLst>
                    <a:outerShdw blurRad="38100" dist="38100" dir="2700000" algn="tl">
                      <a:srgbClr val="000000">
                        <a:alpha val="43137"/>
                      </a:srgbClr>
                    </a:outerShdw>
                  </a:effectLst>
                  <a:latin typeface="Tempus Sans ITC" panose="04020404030D07020202" pitchFamily="82" charset="0"/>
                  <a:ea typeface="+mn-ea"/>
                </a:rPr>
                <a:t>Tips</a:t>
              </a:r>
              <a:endParaRPr lang="zh-CN" altLang="en-US" sz="2400" b="1" dirty="0">
                <a:solidFill>
                  <a:schemeClr val="bg1"/>
                </a:solidFill>
                <a:effectLst>
                  <a:outerShdw blurRad="38100" dist="38100" dir="2700000" algn="tl">
                    <a:srgbClr val="000000">
                      <a:alpha val="43137"/>
                    </a:srgbClr>
                  </a:outerShdw>
                </a:effectLst>
                <a:latin typeface="Tempus Sans ITC" panose="04020404030D07020202" pitchFamily="82" charset="0"/>
                <a:ea typeface="+mn-ea"/>
              </a:endParaRPr>
            </a:p>
          </p:txBody>
        </p:sp>
        <p:sp>
          <p:nvSpPr>
            <p:cNvPr id="43018" name="TextBox 1"/>
            <p:cNvSpPr txBox="1">
              <a:spLocks noChangeArrowheads="1"/>
            </p:cNvSpPr>
            <p:nvPr/>
          </p:nvSpPr>
          <p:spPr bwMode="auto">
            <a:xfrm>
              <a:off x="1137004" y="3676759"/>
              <a:ext cx="6972591" cy="2766526"/>
            </a:xfrm>
            <a:prstGeom prst="rect">
              <a:avLst/>
            </a:prstGeom>
            <a:noFill/>
            <a:ln w="9525">
              <a:noFill/>
              <a:miter lim="800000"/>
            </a:ln>
          </p:spPr>
          <p:txBody>
            <a:bodyPr>
              <a:spAutoFit/>
            </a:bodyPr>
            <a:lstStyle/>
            <a:p>
              <a:pPr algn="just"/>
              <a:r>
                <a:rPr lang="en-US" altLang="zh-CN" sz="2400" dirty="0"/>
                <a:t>     </a:t>
              </a:r>
              <a:r>
                <a:rPr lang="en-US" altLang="zh-CN" sz="2400" dirty="0">
                  <a:solidFill>
                    <a:srgbClr val="000000"/>
                  </a:solidFill>
                  <a:latin typeface="Helvetica" pitchFamily="2" charset="0"/>
                  <a:ea typeface="方正舒体" panose="02010601030101010101" pitchFamily="2" charset="-122"/>
                </a:rPr>
                <a:t>A bit of distance helps loosen the cognitive chains that imprison us, making it easier to mingle the new with the old; the mundane is grasped from a slightly more abstract Perspective. (or: Traveling to a new place can make us less controlled by familiar cognitive patterns we used to have. As a result, we can better combine the new with the old in our thinking.)</a:t>
              </a:r>
              <a:endParaRPr lang="en-US" altLang="zh-CN" sz="2400" dirty="0">
                <a:solidFill>
                  <a:srgbClr val="000000"/>
                </a:solidFill>
                <a:latin typeface="Helvetica" pitchFamily="2" charset="0"/>
                <a:ea typeface="方正舒体" panose="02010601030101010101" pitchFamily="2" charset="-122"/>
              </a:endParaRPr>
            </a:p>
            <a:p>
              <a:pPr algn="just"/>
              <a:endParaRPr lang="en-US" altLang="zh-CN" sz="2400" dirty="0">
                <a:solidFill>
                  <a:srgbClr val="000000"/>
                </a:solidFill>
                <a:latin typeface="Helvetica" pitchFamily="2" charset="0"/>
                <a:ea typeface="方正舒体" panose="02010601030101010101" pitchFamily="2" charset="-122"/>
              </a:endParaRPr>
            </a:p>
          </p:txBody>
        </p:sp>
      </p:grpSp>
      <p:pic>
        <p:nvPicPr>
          <p:cNvPr id="43012" name="Picture 2" descr="H:\2015年修改\图片10.jpg"/>
          <p:cNvPicPr>
            <a:picLocks noChangeAspect="1" noChangeArrowheads="1"/>
          </p:cNvPicPr>
          <p:nvPr/>
        </p:nvPicPr>
        <p:blipFill>
          <a:blip r:embed="rId3"/>
          <a:srcRect/>
          <a:stretch>
            <a:fillRect/>
          </a:stretch>
        </p:blipFill>
        <p:spPr bwMode="auto">
          <a:xfrm>
            <a:off x="0" y="0"/>
            <a:ext cx="8072438" cy="1163638"/>
          </a:xfrm>
          <a:prstGeom prst="rect">
            <a:avLst/>
          </a:prstGeom>
          <a:noFill/>
          <a:ln w="9525">
            <a:noFill/>
            <a:miter lim="800000"/>
            <a:headEnd/>
            <a:tailEnd/>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blinds(horizontal)">
                                      <p:cBhvr>
                                        <p:cTn id="1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45"/>
          <p:cNvSpPr>
            <a:spLocks noChangeArrowheads="1"/>
          </p:cNvSpPr>
          <p:nvPr/>
        </p:nvSpPr>
        <p:spPr bwMode="auto">
          <a:xfrm>
            <a:off x="976313" y="1714500"/>
            <a:ext cx="7334250" cy="1169988"/>
          </a:xfrm>
          <a:prstGeom prst="rect">
            <a:avLst/>
          </a:prstGeom>
          <a:noFill/>
          <a:ln w="9525">
            <a:noFill/>
            <a:miter lim="800000"/>
          </a:ln>
        </p:spPr>
        <p:txBody>
          <a:bodyPr>
            <a:spAutoFit/>
          </a:bodyPr>
          <a:lstStyle/>
          <a:p>
            <a:pPr algn="just">
              <a:lnSpc>
                <a:spcPts val="2800"/>
              </a:lnSpc>
              <a:spcBef>
                <a:spcPct val="20000"/>
              </a:spcBef>
              <a:buClr>
                <a:srgbClr val="D16349"/>
              </a:buClr>
              <a:buSzPct val="85000"/>
            </a:pPr>
            <a:r>
              <a:rPr lang="en-US" altLang="zh-CN" sz="2400">
                <a:solidFill>
                  <a:srgbClr val="000000"/>
                </a:solidFill>
                <a:latin typeface="Helvetica" pitchFamily="2" charset="0"/>
                <a:ea typeface="方正舒体" panose="02010601030101010101" pitchFamily="2" charset="-122"/>
              </a:rPr>
              <a:t>What is the finding of the research? What does the author wants to prove by referring to the example? (Para. 6)</a:t>
            </a:r>
            <a:endParaRPr lang="en-US" altLang="zh-CN" sz="2400">
              <a:solidFill>
                <a:srgbClr val="000000"/>
              </a:solidFill>
              <a:latin typeface="Helvetica" pitchFamily="2" charset="0"/>
              <a:ea typeface="方正舒体" panose="02010601030101010101" pitchFamily="2" charset="-122"/>
            </a:endParaRPr>
          </a:p>
        </p:txBody>
      </p:sp>
      <p:grpSp>
        <p:nvGrpSpPr>
          <p:cNvPr id="2" name="组合 13"/>
          <p:cNvGrpSpPr/>
          <p:nvPr/>
        </p:nvGrpSpPr>
        <p:grpSpPr bwMode="auto">
          <a:xfrm>
            <a:off x="333375" y="3071813"/>
            <a:ext cx="8167688" cy="3071812"/>
            <a:chOff x="283807" y="3214700"/>
            <a:chExt cx="8168063" cy="3072135"/>
          </a:xfrm>
        </p:grpSpPr>
        <p:sp>
          <p:nvSpPr>
            <p:cNvPr id="6" name="圆角矩形 5"/>
            <p:cNvSpPr/>
            <p:nvPr/>
          </p:nvSpPr>
          <p:spPr>
            <a:xfrm>
              <a:off x="664855" y="3359879"/>
              <a:ext cx="7787015" cy="2775736"/>
            </a:xfrm>
            <a:prstGeom prst="roundRect">
              <a:avLst/>
            </a:prstGeom>
            <a:noFill/>
            <a:ln>
              <a:solidFill>
                <a:srgbClr val="FF6600"/>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pic>
          <p:nvPicPr>
            <p:cNvPr id="44040" name="Picture 3"/>
            <p:cNvPicPr>
              <a:picLocks noChangeAspect="1" noChangeArrowheads="1"/>
            </p:cNvPicPr>
            <p:nvPr/>
          </p:nvPicPr>
          <p:blipFill>
            <a:blip r:embed="rId1"/>
            <a:srcRect/>
            <a:stretch>
              <a:fillRect/>
            </a:stretch>
          </p:blipFill>
          <p:spPr bwMode="auto">
            <a:xfrm>
              <a:off x="283807" y="3214700"/>
              <a:ext cx="1141772" cy="1077834"/>
            </a:xfrm>
            <a:prstGeom prst="rect">
              <a:avLst/>
            </a:prstGeom>
            <a:noFill/>
            <a:ln w="9525">
              <a:noFill/>
              <a:miter lim="800000"/>
              <a:headEnd/>
              <a:tailEnd/>
            </a:ln>
          </p:spPr>
        </p:pic>
        <p:sp>
          <p:nvSpPr>
            <p:cNvPr id="8" name="TextBox 7">
              <a:hlinkClick r:id="rId2" action="ppaction://hlinksldjump"/>
            </p:cNvPr>
            <p:cNvSpPr txBox="1"/>
            <p:nvPr/>
          </p:nvSpPr>
          <p:spPr>
            <a:xfrm>
              <a:off x="498130" y="3538584"/>
              <a:ext cx="882691" cy="462011"/>
            </a:xfrm>
            <a:prstGeom prst="rect">
              <a:avLst/>
            </a:prstGeom>
            <a:noFill/>
          </p:spPr>
          <p:txBody>
            <a:bodyPr>
              <a:spAutoFit/>
            </a:bodyPr>
            <a:lstStyle/>
            <a:p>
              <a:pPr fontAlgn="auto">
                <a:spcBef>
                  <a:spcPts val="0"/>
                </a:spcBef>
                <a:spcAft>
                  <a:spcPts val="0"/>
                </a:spcAft>
                <a:defRPr/>
              </a:pPr>
              <a:r>
                <a:rPr lang="en-US" altLang="zh-CN" sz="2400" b="1" dirty="0">
                  <a:solidFill>
                    <a:schemeClr val="bg1"/>
                  </a:solidFill>
                  <a:effectLst>
                    <a:outerShdw blurRad="38100" dist="38100" dir="2700000" algn="tl">
                      <a:srgbClr val="000000">
                        <a:alpha val="43137"/>
                      </a:srgbClr>
                    </a:outerShdw>
                  </a:effectLst>
                  <a:latin typeface="Tempus Sans ITC" panose="04020404030D07020202" pitchFamily="82" charset="0"/>
                  <a:ea typeface="+mn-ea"/>
                </a:rPr>
                <a:t>Tips</a:t>
              </a:r>
              <a:endParaRPr lang="zh-CN" altLang="en-US" sz="2400" b="1" dirty="0">
                <a:solidFill>
                  <a:schemeClr val="bg1"/>
                </a:solidFill>
                <a:effectLst>
                  <a:outerShdw blurRad="38100" dist="38100" dir="2700000" algn="tl">
                    <a:srgbClr val="000000">
                      <a:alpha val="43137"/>
                    </a:srgbClr>
                  </a:outerShdw>
                </a:effectLst>
                <a:latin typeface="Tempus Sans ITC" panose="04020404030D07020202" pitchFamily="82" charset="0"/>
                <a:ea typeface="+mn-ea"/>
              </a:endParaRPr>
            </a:p>
          </p:txBody>
        </p:sp>
        <p:sp>
          <p:nvSpPr>
            <p:cNvPr id="44042" name="TextBox 1"/>
            <p:cNvSpPr txBox="1">
              <a:spLocks noChangeArrowheads="1"/>
            </p:cNvSpPr>
            <p:nvPr/>
          </p:nvSpPr>
          <p:spPr bwMode="auto">
            <a:xfrm>
              <a:off x="1069658" y="3608917"/>
              <a:ext cx="7239329" cy="2677918"/>
            </a:xfrm>
            <a:prstGeom prst="rect">
              <a:avLst/>
            </a:prstGeom>
            <a:noFill/>
            <a:ln w="9525">
              <a:noFill/>
              <a:miter lim="800000"/>
            </a:ln>
          </p:spPr>
          <p:txBody>
            <a:bodyPr>
              <a:spAutoFit/>
            </a:bodyPr>
            <a:lstStyle/>
            <a:p>
              <a:r>
                <a:rPr lang="en-US" altLang="zh-CN" sz="2400">
                  <a:latin typeface="Helvetica" pitchFamily="2" charset="0"/>
                </a:rPr>
                <a:t>     According to the research, the experience of an exotic culture endows us with a valuable open-mindedness, making it easier to realize that even a trivial thing can have multiple meanings. The author wants to make the realization mentioned in the research clearer and easier to understand.</a:t>
              </a:r>
              <a:endParaRPr lang="en-US" altLang="zh-CN" sz="2400">
                <a:latin typeface="Helvetica" pitchFamily="2" charset="0"/>
              </a:endParaRPr>
            </a:p>
            <a:p>
              <a:r>
                <a:rPr lang="en-US" altLang="zh-CN" sz="2400"/>
                <a:t> </a:t>
              </a:r>
              <a:endParaRPr lang="en-US" altLang="zh-CN" sz="2400">
                <a:solidFill>
                  <a:srgbClr val="000000"/>
                </a:solidFill>
                <a:latin typeface="Helvetica" pitchFamily="2" charset="0"/>
                <a:ea typeface="方正舒体" panose="02010601030101010101" pitchFamily="2" charset="-122"/>
              </a:endParaRPr>
            </a:p>
          </p:txBody>
        </p:sp>
      </p:grpSp>
      <p:pic>
        <p:nvPicPr>
          <p:cNvPr id="44036" name="Picture 2" descr="H:\2015年修改\图片10.jpg"/>
          <p:cNvPicPr>
            <a:picLocks noChangeAspect="1" noChangeArrowheads="1"/>
          </p:cNvPicPr>
          <p:nvPr/>
        </p:nvPicPr>
        <p:blipFill>
          <a:blip r:embed="rId3"/>
          <a:srcRect/>
          <a:stretch>
            <a:fillRect/>
          </a:stretch>
        </p:blipFill>
        <p:spPr bwMode="auto">
          <a:xfrm>
            <a:off x="0" y="0"/>
            <a:ext cx="8072438" cy="1163638"/>
          </a:xfrm>
          <a:prstGeom prst="rect">
            <a:avLst/>
          </a:prstGeom>
          <a:noFill/>
          <a:ln w="9525">
            <a:noFill/>
            <a:miter lim="800000"/>
            <a:headEnd/>
            <a:tailEnd/>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blinds(horizontal)">
                                      <p:cBhvr>
                                        <p:cTn id="1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内容占位符 2"/>
          <p:cNvSpPr txBox="1"/>
          <p:nvPr/>
        </p:nvSpPr>
        <p:spPr>
          <a:xfrm>
            <a:off x="2598738" y="5084763"/>
            <a:ext cx="3519487" cy="857250"/>
          </a:xfrm>
          <a:prstGeom prst="rect">
            <a:avLst/>
          </a:prstGeom>
        </p:spPr>
        <p:txBody>
          <a:bodyPr>
            <a:normAutofit/>
          </a:bodyPr>
          <a:lstStyle/>
          <a:p>
            <a:pPr fontAlgn="auto">
              <a:spcBef>
                <a:spcPts val="0"/>
              </a:spcBef>
              <a:spcAft>
                <a:spcPts val="0"/>
              </a:spcAft>
              <a:defRPr/>
            </a:pPr>
            <a:r>
              <a:rPr lang="en-US" altLang="zh-CN" sz="3200" kern="0" dirty="0">
                <a:solidFill>
                  <a:srgbClr val="C00000"/>
                </a:solidFill>
                <a:latin typeface="Helvetica"/>
                <a:ea typeface="+mn-ea"/>
              </a:rPr>
              <a:t>Possible effects?</a:t>
            </a:r>
            <a:endParaRPr lang="zh-CN" altLang="en-US" sz="3200" kern="0" dirty="0">
              <a:solidFill>
                <a:srgbClr val="C00000"/>
              </a:solidFill>
              <a:latin typeface="Helvetica"/>
              <a:ea typeface="+mn-ea"/>
            </a:endParaRPr>
          </a:p>
        </p:txBody>
      </p:sp>
      <p:sp>
        <p:nvSpPr>
          <p:cNvPr id="12" name="矩形 11"/>
          <p:cNvSpPr>
            <a:spLocks noChangeArrowheads="1"/>
          </p:cNvSpPr>
          <p:nvPr/>
        </p:nvSpPr>
        <p:spPr bwMode="auto">
          <a:xfrm>
            <a:off x="1936750" y="3138488"/>
            <a:ext cx="6019800" cy="447675"/>
          </a:xfrm>
          <a:prstGeom prst="rect">
            <a:avLst/>
          </a:prstGeom>
          <a:noFill/>
          <a:ln w="9525">
            <a:noFill/>
            <a:miter lim="800000"/>
          </a:ln>
        </p:spPr>
        <p:txBody>
          <a:bodyPr>
            <a:spAutoFit/>
          </a:bodyPr>
          <a:lstStyle/>
          <a:p>
            <a:pPr algn="just">
              <a:lnSpc>
                <a:spcPts val="2800"/>
              </a:lnSpc>
            </a:pPr>
            <a:endParaRPr lang="zh-CN" altLang="en-US" sz="2000">
              <a:latin typeface="Helvetica" pitchFamily="2" charset="0"/>
              <a:ea typeface="Cambria Math" panose="02040503050406030204" pitchFamily="18" charset="0"/>
              <a:cs typeface="Arial" panose="020B0604020202020204" pitchFamily="34" charset="0"/>
            </a:endParaRPr>
          </a:p>
        </p:txBody>
      </p:sp>
      <p:grpSp>
        <p:nvGrpSpPr>
          <p:cNvPr id="45060" name="组合 18"/>
          <p:cNvGrpSpPr/>
          <p:nvPr/>
        </p:nvGrpSpPr>
        <p:grpSpPr bwMode="auto">
          <a:xfrm>
            <a:off x="2003425" y="1658938"/>
            <a:ext cx="5259388" cy="1055687"/>
            <a:chOff x="1889126" y="1340768"/>
            <a:chExt cx="6395973" cy="1308595"/>
          </a:xfrm>
        </p:grpSpPr>
        <p:sp>
          <p:nvSpPr>
            <p:cNvPr id="13" name="对角圆角矩形 12"/>
            <p:cNvSpPr/>
            <p:nvPr/>
          </p:nvSpPr>
          <p:spPr>
            <a:xfrm>
              <a:off x="1889126" y="1340768"/>
              <a:ext cx="6395973" cy="1113782"/>
            </a:xfrm>
            <a:prstGeom prst="round2DiagRect">
              <a:avLst>
                <a:gd name="adj1" fmla="val 44509"/>
                <a:gd name="adj2" fmla="val 0"/>
              </a:avLst>
            </a:prstGeom>
          </p:spPr>
          <p:style>
            <a:lnRef idx="2">
              <a:schemeClr val="accent6"/>
            </a:lnRef>
            <a:fillRef idx="1">
              <a:schemeClr val="lt1"/>
            </a:fillRef>
            <a:effectRef idx="0">
              <a:schemeClr val="accent6"/>
            </a:effectRef>
            <a:fontRef idx="minor">
              <a:schemeClr val="dk1"/>
            </a:fontRef>
          </p:style>
          <p:txBody>
            <a:bodyPr anchor="ctr"/>
            <a:lstStyle/>
            <a:p>
              <a:pPr algn="ctr" fontAlgn="auto">
                <a:spcBef>
                  <a:spcPts val="0"/>
                </a:spcBef>
                <a:spcAft>
                  <a:spcPts val="0"/>
                </a:spcAft>
                <a:defRPr/>
              </a:pPr>
              <a:endParaRPr lang="zh-CN" altLang="en-US" kern="0">
                <a:solidFill>
                  <a:sysClr val="window" lastClr="FFFFFF"/>
                </a:solidFill>
              </a:endParaRPr>
            </a:p>
          </p:txBody>
        </p:sp>
        <p:sp>
          <p:nvSpPr>
            <p:cNvPr id="45069" name="内容占位符 2"/>
            <p:cNvSpPr txBox="1"/>
            <p:nvPr/>
          </p:nvSpPr>
          <p:spPr bwMode="auto">
            <a:xfrm>
              <a:off x="1965253" y="1604648"/>
              <a:ext cx="6319846" cy="1044715"/>
            </a:xfrm>
            <a:prstGeom prst="rect">
              <a:avLst/>
            </a:prstGeom>
            <a:noFill/>
            <a:ln w="9525">
              <a:noFill/>
              <a:miter lim="800000"/>
            </a:ln>
          </p:spPr>
          <p:txBody>
            <a:bodyPr/>
            <a:lstStyle/>
            <a:p>
              <a:pPr marL="342900" indent="-342900">
                <a:spcBef>
                  <a:spcPct val="20000"/>
                </a:spcBef>
              </a:pPr>
              <a:r>
                <a:rPr lang="en-US" altLang="zh-CN" sz="2400">
                  <a:solidFill>
                    <a:srgbClr val="000000"/>
                  </a:solidFill>
                  <a:latin typeface="Helvetica" pitchFamily="2" charset="0"/>
                  <a:ea typeface="方正舒体" panose="02010601030101010101" pitchFamily="2" charset="-122"/>
                </a:rPr>
                <a:t>    multicultural contrasts  (Para. 7)</a:t>
              </a:r>
              <a:endParaRPr lang="en-US" altLang="zh-CN" sz="2400">
                <a:solidFill>
                  <a:srgbClr val="000000"/>
                </a:solidFill>
                <a:latin typeface="Helvetica" pitchFamily="2" charset="0"/>
                <a:ea typeface="方正舒体" panose="02010601030101010101" pitchFamily="2" charset="-122"/>
              </a:endParaRPr>
            </a:p>
          </p:txBody>
        </p:sp>
      </p:grpSp>
      <p:sp>
        <p:nvSpPr>
          <p:cNvPr id="20" name="内容占位符 2"/>
          <p:cNvSpPr txBox="1"/>
          <p:nvPr/>
        </p:nvSpPr>
        <p:spPr>
          <a:xfrm>
            <a:off x="2370138" y="3586163"/>
            <a:ext cx="3671887" cy="573087"/>
          </a:xfrm>
          <a:prstGeom prst="rect">
            <a:avLst/>
          </a:prstGeom>
        </p:spPr>
        <p:txBody>
          <a:bodyPr>
            <a:normAutofit lnSpcReduction="10000"/>
          </a:bodyPr>
          <a:lstStyle/>
          <a:p>
            <a:pPr fontAlgn="auto">
              <a:spcBef>
                <a:spcPts val="0"/>
              </a:spcBef>
              <a:spcAft>
                <a:spcPts val="0"/>
              </a:spcAft>
              <a:defRPr/>
            </a:pPr>
            <a:r>
              <a:rPr lang="en-US" altLang="zh-CN" sz="3200" kern="0" dirty="0">
                <a:solidFill>
                  <a:srgbClr val="C00000"/>
                </a:solidFill>
                <a:latin typeface="Helvetica"/>
                <a:ea typeface="+mn-ea"/>
              </a:rPr>
              <a:t>          Means?</a:t>
            </a:r>
            <a:endParaRPr lang="zh-CN" altLang="en-US" sz="3200" kern="0" dirty="0">
              <a:solidFill>
                <a:srgbClr val="C00000"/>
              </a:solidFill>
              <a:latin typeface="Helvetica"/>
              <a:ea typeface="+mn-ea"/>
            </a:endParaRPr>
          </a:p>
        </p:txBody>
      </p:sp>
      <p:sp>
        <p:nvSpPr>
          <p:cNvPr id="21" name="内容占位符 2"/>
          <p:cNvSpPr txBox="1"/>
          <p:nvPr/>
        </p:nvSpPr>
        <p:spPr>
          <a:xfrm>
            <a:off x="1936750" y="3286125"/>
            <a:ext cx="5326063" cy="1000125"/>
          </a:xfrm>
          <a:prstGeom prst="rect">
            <a:avLst/>
          </a:prstGeom>
        </p:spPr>
        <p:style>
          <a:lnRef idx="2">
            <a:schemeClr val="accent6"/>
          </a:lnRef>
          <a:fillRef idx="1">
            <a:schemeClr val="lt1"/>
          </a:fillRef>
          <a:effectRef idx="0">
            <a:schemeClr val="accent6"/>
          </a:effectRef>
          <a:fontRef idx="minor">
            <a:schemeClr val="dk1"/>
          </a:fontRef>
        </p:style>
        <p:txBody>
          <a:bodyPr>
            <a:normAutofit/>
          </a:bodyPr>
          <a:lstStyle/>
          <a:p>
            <a:pPr marL="342900" indent="-342900" eaLnBrk="0" fontAlgn="auto" hangingPunct="0">
              <a:spcBef>
                <a:spcPct val="20000"/>
              </a:spcBef>
              <a:spcAft>
                <a:spcPts val="0"/>
              </a:spcAft>
              <a:defRPr/>
            </a:pPr>
            <a:r>
              <a:rPr lang="en-US" altLang="zh-CN" sz="2400" dirty="0">
                <a:solidFill>
                  <a:sysClr val="windowText" lastClr="000000"/>
                </a:solidFill>
                <a:latin typeface="Helvetica"/>
                <a:ea typeface="方正舒体" panose="02010601030101010101" pitchFamily="2" charset="-122"/>
              </a:rPr>
              <a:t>open to ambiguity interpret the world </a:t>
            </a:r>
            <a:endParaRPr lang="en-US" altLang="zh-CN" sz="2400" dirty="0">
              <a:solidFill>
                <a:sysClr val="windowText" lastClr="000000"/>
              </a:solidFill>
              <a:latin typeface="Helvetica"/>
              <a:ea typeface="方正舒体" panose="02010601030101010101" pitchFamily="2" charset="-122"/>
            </a:endParaRPr>
          </a:p>
          <a:p>
            <a:pPr marL="342900" indent="-342900" eaLnBrk="0" fontAlgn="auto" hangingPunct="0">
              <a:spcBef>
                <a:spcPct val="20000"/>
              </a:spcBef>
              <a:spcAft>
                <a:spcPts val="0"/>
              </a:spcAft>
              <a:defRPr/>
            </a:pPr>
            <a:r>
              <a:rPr lang="en-US" altLang="zh-CN" sz="2400" dirty="0">
                <a:solidFill>
                  <a:sysClr val="windowText" lastClr="000000"/>
                </a:solidFill>
                <a:latin typeface="Helvetica"/>
                <a:ea typeface="方正舒体" panose="02010601030101010101" pitchFamily="2" charset="-122"/>
              </a:rPr>
              <a:t>in different ways</a:t>
            </a:r>
            <a:endParaRPr lang="en-US" altLang="zh-CN" sz="2400" dirty="0">
              <a:solidFill>
                <a:sysClr val="windowText" lastClr="000000"/>
              </a:solidFill>
              <a:latin typeface="Helvetica"/>
              <a:ea typeface="方正舒体" panose="02010601030101010101" pitchFamily="2" charset="-122"/>
            </a:endParaRPr>
          </a:p>
          <a:p>
            <a:pPr marL="342900" indent="-342900" eaLnBrk="0" fontAlgn="auto" hangingPunct="0">
              <a:spcBef>
                <a:spcPct val="20000"/>
              </a:spcBef>
              <a:spcAft>
                <a:spcPts val="0"/>
              </a:spcAft>
              <a:defRPr/>
            </a:pPr>
            <a:endParaRPr lang="zh-CN" altLang="en-US" sz="2400" dirty="0">
              <a:solidFill>
                <a:sysClr val="windowText" lastClr="000000"/>
              </a:solidFill>
              <a:latin typeface="Helvetica"/>
              <a:ea typeface="方正舒体" panose="02010601030101010101" pitchFamily="2" charset="-122"/>
            </a:endParaRPr>
          </a:p>
        </p:txBody>
      </p:sp>
      <p:sp>
        <p:nvSpPr>
          <p:cNvPr id="22" name="内容占位符 2"/>
          <p:cNvSpPr txBox="1"/>
          <p:nvPr/>
        </p:nvSpPr>
        <p:spPr>
          <a:xfrm>
            <a:off x="1936750" y="5013325"/>
            <a:ext cx="5326063" cy="1008063"/>
          </a:xfrm>
          <a:prstGeom prst="rect">
            <a:avLst/>
          </a:prstGeom>
        </p:spPr>
        <p:style>
          <a:lnRef idx="2">
            <a:schemeClr val="accent6"/>
          </a:lnRef>
          <a:fillRef idx="1">
            <a:schemeClr val="lt1"/>
          </a:fillRef>
          <a:effectRef idx="0">
            <a:schemeClr val="accent6"/>
          </a:effectRef>
          <a:fontRef idx="minor">
            <a:schemeClr val="dk1"/>
          </a:fontRef>
        </p:style>
        <p:txBody>
          <a:bodyPr/>
          <a:lstStyle/>
          <a:p>
            <a:pPr marL="342900" indent="-342900" eaLnBrk="0" fontAlgn="auto" hangingPunct="0">
              <a:spcBef>
                <a:spcPct val="20000"/>
              </a:spcBef>
              <a:spcAft>
                <a:spcPts val="0"/>
              </a:spcAft>
              <a:buClr>
                <a:srgbClr val="4F81BD"/>
              </a:buClr>
              <a:buSzPct val="85000"/>
              <a:defRPr/>
            </a:pPr>
            <a:r>
              <a:rPr lang="en-US" altLang="zh-CN" sz="2400" dirty="0">
                <a:solidFill>
                  <a:sysClr val="windowText" lastClr="000000"/>
                </a:solidFill>
                <a:latin typeface="Helvetica"/>
                <a:ea typeface="方正舒体" panose="02010601030101010101" pitchFamily="2" charset="-122"/>
              </a:rPr>
              <a:t>to expand the circumference of their </a:t>
            </a:r>
            <a:endParaRPr lang="en-US" altLang="zh-CN" sz="2400" dirty="0">
              <a:solidFill>
                <a:sysClr val="windowText" lastClr="000000"/>
              </a:solidFill>
              <a:latin typeface="Helvetica"/>
              <a:ea typeface="方正舒体" panose="02010601030101010101" pitchFamily="2" charset="-122"/>
            </a:endParaRPr>
          </a:p>
          <a:p>
            <a:pPr marL="342900" indent="-342900" eaLnBrk="0" fontAlgn="auto" hangingPunct="0">
              <a:spcBef>
                <a:spcPct val="20000"/>
              </a:spcBef>
              <a:spcAft>
                <a:spcPts val="0"/>
              </a:spcAft>
              <a:buClr>
                <a:srgbClr val="4F81BD"/>
              </a:buClr>
              <a:buSzPct val="85000"/>
              <a:defRPr/>
            </a:pPr>
            <a:r>
              <a:rPr lang="en-US" altLang="zh-CN" sz="2400" dirty="0">
                <a:solidFill>
                  <a:sysClr val="windowText" lastClr="000000"/>
                </a:solidFill>
                <a:latin typeface="Helvetica"/>
                <a:ea typeface="方正舒体" panose="02010601030101010101" pitchFamily="2" charset="-122"/>
              </a:rPr>
              <a:t>“cognitive inputs”</a:t>
            </a:r>
            <a:endParaRPr lang="en-US" altLang="zh-CN" sz="2400" dirty="0">
              <a:solidFill>
                <a:sysClr val="windowText" lastClr="000000"/>
              </a:solidFill>
              <a:latin typeface="Helvetica"/>
              <a:ea typeface="方正舒体" panose="02010601030101010101" pitchFamily="2" charset="-122"/>
            </a:endParaRPr>
          </a:p>
        </p:txBody>
      </p:sp>
      <p:pic>
        <p:nvPicPr>
          <p:cNvPr id="45064" name="Picture 2" descr="H:\2015年修改\图片10.jpg"/>
          <p:cNvPicPr>
            <a:picLocks noChangeAspect="1" noChangeArrowheads="1"/>
          </p:cNvPicPr>
          <p:nvPr/>
        </p:nvPicPr>
        <p:blipFill>
          <a:blip r:embed="rId1"/>
          <a:srcRect/>
          <a:stretch>
            <a:fillRect/>
          </a:stretch>
        </p:blipFill>
        <p:spPr bwMode="auto">
          <a:xfrm>
            <a:off x="0" y="0"/>
            <a:ext cx="8072438" cy="1163638"/>
          </a:xfrm>
          <a:prstGeom prst="rect">
            <a:avLst/>
          </a:prstGeom>
          <a:noFill/>
          <a:ln w="9525">
            <a:noFill/>
            <a:miter lim="800000"/>
            <a:headEnd/>
            <a:tailEnd/>
          </a:ln>
        </p:spPr>
      </p:pic>
      <p:sp>
        <p:nvSpPr>
          <p:cNvPr id="14" name="云形标注 13"/>
          <p:cNvSpPr/>
          <p:nvPr/>
        </p:nvSpPr>
        <p:spPr>
          <a:xfrm>
            <a:off x="107504" y="1081084"/>
            <a:ext cx="3203856" cy="1000132"/>
          </a:xfrm>
          <a:prstGeom prst="cloudCallout">
            <a:avLst>
              <a:gd name="adj1" fmla="val 74593"/>
              <a:gd name="adj2" fmla="val 77278"/>
            </a:avLst>
          </a:prstGeom>
          <a:effectLst/>
        </p:spPr>
        <p:style>
          <a:lnRef idx="2">
            <a:schemeClr val="accent5"/>
          </a:lnRef>
          <a:fillRef idx="1">
            <a:schemeClr val="lt1"/>
          </a:fillRef>
          <a:effectRef idx="0">
            <a:schemeClr val="accent5"/>
          </a:effectRef>
          <a:fontRef idx="minor">
            <a:schemeClr val="dk1"/>
          </a:fontRef>
        </p:style>
        <p:txBody>
          <a:bodyPr anchor="ctr"/>
          <a:lstStyle/>
          <a:p>
            <a:pPr algn="ctr" fontAlgn="auto">
              <a:spcBef>
                <a:spcPts val="0"/>
              </a:spcBef>
              <a:spcAft>
                <a:spcPts val="0"/>
              </a:spcAft>
              <a:defRPr/>
            </a:pPr>
            <a:r>
              <a:rPr lang="en-US" altLang="zh-CN" sz="2600" b="1" kern="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Helvetica"/>
                <a:cs typeface="Arial" panose="020B0604020202020204" pitchFamily="34" charset="0"/>
              </a:rPr>
              <a:t>Seasoned  travelers</a:t>
            </a:r>
            <a:endParaRPr lang="zh-CN" altLang="en-US" sz="2600" b="1" kern="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Helvetica"/>
              <a:cs typeface="Arial" panose="020B0604020202020204" pitchFamily="34" charset="0"/>
            </a:endParaRPr>
          </a:p>
        </p:txBody>
      </p:sp>
      <p:sp>
        <p:nvSpPr>
          <p:cNvPr id="18" name="右箭头 17"/>
          <p:cNvSpPr/>
          <p:nvPr/>
        </p:nvSpPr>
        <p:spPr>
          <a:xfrm rot="5400000">
            <a:off x="4418012" y="2678113"/>
            <a:ext cx="428625" cy="501650"/>
          </a:xfrm>
          <a:prstGeom prst="rightArrow">
            <a:avLst/>
          </a:prstGeom>
        </p:spPr>
        <p:style>
          <a:lnRef idx="1">
            <a:schemeClr val="accent6"/>
          </a:lnRef>
          <a:fillRef idx="2">
            <a:schemeClr val="accent6"/>
          </a:fillRef>
          <a:effectRef idx="1">
            <a:schemeClr val="accent6"/>
          </a:effectRef>
          <a:fontRef idx="minor">
            <a:schemeClr val="dk1"/>
          </a:fontRef>
        </p:style>
        <p:txBody>
          <a:bodyPr anchor="ctr"/>
          <a:lstStyle/>
          <a:p>
            <a:pPr algn="ctr">
              <a:defRPr/>
            </a:pPr>
            <a:endParaRPr lang="zh-CN" altLang="en-US"/>
          </a:p>
        </p:txBody>
      </p:sp>
      <p:sp>
        <p:nvSpPr>
          <p:cNvPr id="19" name="右箭头 18"/>
          <p:cNvSpPr/>
          <p:nvPr/>
        </p:nvSpPr>
        <p:spPr>
          <a:xfrm rot="5400000">
            <a:off x="4394200" y="4392613"/>
            <a:ext cx="428625" cy="501650"/>
          </a:xfrm>
          <a:prstGeom prst="rightArrow">
            <a:avLst/>
          </a:prstGeom>
        </p:spPr>
        <p:style>
          <a:lnRef idx="1">
            <a:schemeClr val="accent6"/>
          </a:lnRef>
          <a:fillRef idx="2">
            <a:schemeClr val="accent6"/>
          </a:fillRef>
          <a:effectRef idx="1">
            <a:schemeClr val="accent6"/>
          </a:effectRef>
          <a:fontRef idx="minor">
            <a:schemeClr val="dk1"/>
          </a:fontRef>
        </p:style>
        <p:txBody>
          <a:bodyPr anchor="ctr"/>
          <a:lstStyle/>
          <a:p>
            <a:pPr algn="ctr">
              <a:defRPr/>
            </a:pPr>
            <a:endParaRPr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nodePh="1">
                                  <p:stCondLst>
                                    <p:cond delay="0"/>
                                  </p:stCondLst>
                                  <p:endCondLst>
                                    <p:cond evt="begin" delay="0">
                                      <p:tn val="5"/>
                                    </p:cond>
                                  </p:endCondLst>
                                  <p:childTnLst>
                                    <p:set>
                                      <p:cBhvr>
                                        <p:cTn id="6" dur="1" fill="hold">
                                          <p:stCondLst>
                                            <p:cond delay="0"/>
                                          </p:stCondLst>
                                        </p:cTn>
                                        <p:tgtEl>
                                          <p:spTgt spid="12"/>
                                        </p:tgtEl>
                                        <p:attrNameLst>
                                          <p:attrName>style.visibility</p:attrName>
                                        </p:attrNameLst>
                                      </p:cBhvr>
                                      <p:to>
                                        <p:strVal val="visible"/>
                                      </p:to>
                                    </p:set>
                                    <p:animEffect transition="in" filter="blinds(horizontal)">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childTnLst>
                                </p:cTn>
                              </p:par>
                            </p:childTnLst>
                          </p:cTn>
                        </p:par>
                        <p:par>
                          <p:cTn id="12" fill="hold">
                            <p:stCondLst>
                              <p:cond delay="0"/>
                            </p:stCondLst>
                            <p:childTnLst>
                              <p:par>
                                <p:cTn id="13" presetID="5" presetClass="entr" presetSubtype="10" fill="hold" grpId="0" nodeType="after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checkerboard(across)">
                                      <p:cBhvr>
                                        <p:cTn id="15" dur="500"/>
                                        <p:tgtEl>
                                          <p:spTgt spid="20"/>
                                        </p:tgtEl>
                                      </p:cBhvr>
                                    </p:animEffect>
                                  </p:childTnLst>
                                </p:cTn>
                              </p:par>
                            </p:childTnLst>
                          </p:cTn>
                        </p:par>
                      </p:childTnLst>
                    </p:cTn>
                  </p:par>
                  <p:par>
                    <p:cTn id="16" fill="hold">
                      <p:stCondLst>
                        <p:cond delay="indefinite"/>
                      </p:stCondLst>
                      <p:childTnLst>
                        <p:par>
                          <p:cTn id="17" fill="hold">
                            <p:stCondLst>
                              <p:cond delay="0"/>
                            </p:stCondLst>
                            <p:childTnLst>
                              <p:par>
                                <p:cTn id="18" presetID="5" presetClass="entr" presetSubtype="10" fill="hold" nodeType="clickEffect">
                                  <p:stCondLst>
                                    <p:cond delay="0"/>
                                  </p:stCondLst>
                                  <p:childTnLst>
                                    <p:set>
                                      <p:cBhvr>
                                        <p:cTn id="19" dur="1" fill="hold">
                                          <p:stCondLst>
                                            <p:cond delay="0"/>
                                          </p:stCondLst>
                                        </p:cTn>
                                        <p:tgtEl>
                                          <p:spTgt spid="21"/>
                                        </p:tgtEl>
                                        <p:attrNameLst>
                                          <p:attrName>style.visibility</p:attrName>
                                        </p:attrNameLst>
                                      </p:cBhvr>
                                      <p:to>
                                        <p:strVal val="visible"/>
                                      </p:to>
                                    </p:set>
                                    <p:animEffect transition="in" filter="checkerboard(across)">
                                      <p:cBhvr>
                                        <p:cTn id="20" dur="500"/>
                                        <p:tgtEl>
                                          <p:spTgt spid="21"/>
                                        </p:tgtEl>
                                      </p:cBhvr>
                                    </p:animEffect>
                                  </p:childTnLst>
                                </p:cTn>
                              </p:par>
                            </p:childTnLst>
                          </p:cTn>
                        </p:par>
                        <p:par>
                          <p:cTn id="21" fill="hold">
                            <p:stCondLst>
                              <p:cond delay="500"/>
                            </p:stCondLst>
                            <p:childTnLst>
                              <p:par>
                                <p:cTn id="22" presetID="5" presetClass="entr" presetSubtype="10" fill="hold" grpId="0" nodeType="after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checkerboard(across)">
                                      <p:cBhvr>
                                        <p:cTn id="24" dur="500"/>
                                        <p:tgtEl>
                                          <p:spTgt spid="15"/>
                                        </p:tgtEl>
                                      </p:cBhvr>
                                    </p:animEffect>
                                  </p:childTnLst>
                                </p:cTn>
                              </p:par>
                            </p:childTnLst>
                          </p:cTn>
                        </p:par>
                      </p:childTnLst>
                    </p:cTn>
                  </p:par>
                  <p:par>
                    <p:cTn id="25" fill="hold">
                      <p:stCondLst>
                        <p:cond delay="indefinite"/>
                      </p:stCondLst>
                      <p:childTnLst>
                        <p:par>
                          <p:cTn id="26" fill="hold">
                            <p:stCondLst>
                              <p:cond delay="0"/>
                            </p:stCondLst>
                            <p:childTnLst>
                              <p:par>
                                <p:cTn id="27" presetID="5" presetClass="entr" presetSubtype="10" fill="hold" nodeType="clickEffect">
                                  <p:stCondLst>
                                    <p:cond delay="0"/>
                                  </p:stCondLst>
                                  <p:childTnLst>
                                    <p:set>
                                      <p:cBhvr>
                                        <p:cTn id="28" dur="1" fill="hold">
                                          <p:stCondLst>
                                            <p:cond delay="0"/>
                                          </p:stCondLst>
                                        </p:cTn>
                                        <p:tgtEl>
                                          <p:spTgt spid="22"/>
                                        </p:tgtEl>
                                        <p:attrNameLst>
                                          <p:attrName>style.visibility</p:attrName>
                                        </p:attrNameLst>
                                      </p:cBhvr>
                                      <p:to>
                                        <p:strVal val="visible"/>
                                      </p:to>
                                    </p:set>
                                    <p:animEffect transition="in" filter="checkerboard(across)">
                                      <p:cBhvr>
                                        <p:cTn id="29"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2" grpId="0"/>
      <p:bldP spid="20"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45"/>
          <p:cNvSpPr>
            <a:spLocks noChangeArrowheads="1"/>
          </p:cNvSpPr>
          <p:nvPr/>
        </p:nvSpPr>
        <p:spPr bwMode="auto">
          <a:xfrm>
            <a:off x="923925" y="1760538"/>
            <a:ext cx="7475538" cy="811212"/>
          </a:xfrm>
          <a:prstGeom prst="rect">
            <a:avLst/>
          </a:prstGeom>
          <a:noFill/>
          <a:ln w="9525">
            <a:noFill/>
            <a:miter lim="800000"/>
          </a:ln>
        </p:spPr>
        <p:txBody>
          <a:bodyPr>
            <a:spAutoFit/>
          </a:bodyPr>
          <a:lstStyle/>
          <a:p>
            <a:pPr>
              <a:lnSpc>
                <a:spcPts val="2800"/>
              </a:lnSpc>
              <a:spcBef>
                <a:spcPct val="20000"/>
              </a:spcBef>
              <a:buClr>
                <a:srgbClr val="D16349"/>
              </a:buClr>
              <a:buSzPct val="85000"/>
            </a:pPr>
            <a:r>
              <a:rPr lang="en-US" altLang="zh-CN" sz="2600" dirty="0">
                <a:solidFill>
                  <a:srgbClr val="000000"/>
                </a:solidFill>
                <a:latin typeface="Helvetica" pitchFamily="2" charset="0"/>
                <a:ea typeface="方正舒体" panose="02010601030101010101" pitchFamily="2" charset="-122"/>
              </a:rPr>
              <a:t>What do we need to do to trigger our creativity? (Para. 8)</a:t>
            </a:r>
            <a:endParaRPr lang="en-US" altLang="zh-CN" sz="2600" dirty="0">
              <a:solidFill>
                <a:srgbClr val="000000"/>
              </a:solidFill>
              <a:latin typeface="Helvetica" pitchFamily="2" charset="0"/>
              <a:ea typeface="方正舒体" panose="02010601030101010101" pitchFamily="2" charset="-122"/>
            </a:endParaRPr>
          </a:p>
        </p:txBody>
      </p:sp>
      <p:grpSp>
        <p:nvGrpSpPr>
          <p:cNvPr id="2" name="组合 13"/>
          <p:cNvGrpSpPr/>
          <p:nvPr/>
        </p:nvGrpSpPr>
        <p:grpSpPr bwMode="auto">
          <a:xfrm>
            <a:off x="425450" y="3000375"/>
            <a:ext cx="8004175" cy="2214575"/>
            <a:chOff x="394969" y="2921741"/>
            <a:chExt cx="8004510" cy="3213873"/>
          </a:xfrm>
        </p:grpSpPr>
        <p:sp>
          <p:nvSpPr>
            <p:cNvPr id="6" name="圆角矩形 5"/>
            <p:cNvSpPr/>
            <p:nvPr/>
          </p:nvSpPr>
          <p:spPr>
            <a:xfrm>
              <a:off x="913088" y="3359879"/>
              <a:ext cx="7345097" cy="2775735"/>
            </a:xfrm>
            <a:prstGeom prst="roundRect">
              <a:avLst/>
            </a:prstGeom>
            <a:noFill/>
            <a:ln>
              <a:solidFill>
                <a:srgbClr val="FF6600"/>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pic>
          <p:nvPicPr>
            <p:cNvPr id="46088" name="Picture 3"/>
            <p:cNvPicPr>
              <a:picLocks noChangeAspect="1" noChangeArrowheads="1"/>
            </p:cNvPicPr>
            <p:nvPr/>
          </p:nvPicPr>
          <p:blipFill>
            <a:blip r:embed="rId1" cstate="print"/>
            <a:srcRect/>
            <a:stretch>
              <a:fillRect/>
            </a:stretch>
          </p:blipFill>
          <p:spPr bwMode="auto">
            <a:xfrm>
              <a:off x="394969" y="2921741"/>
              <a:ext cx="1246217" cy="1384281"/>
            </a:xfrm>
            <a:prstGeom prst="rect">
              <a:avLst/>
            </a:prstGeom>
            <a:noFill/>
            <a:ln w="9525">
              <a:noFill/>
              <a:miter lim="800000"/>
              <a:headEnd/>
              <a:tailEnd/>
            </a:ln>
          </p:spPr>
        </p:pic>
        <p:sp>
          <p:nvSpPr>
            <p:cNvPr id="8" name="TextBox 7">
              <a:hlinkClick r:id="rId2" action="ppaction://hlinksldjump"/>
            </p:cNvPr>
            <p:cNvSpPr txBox="1"/>
            <p:nvPr/>
          </p:nvSpPr>
          <p:spPr>
            <a:xfrm>
              <a:off x="569601" y="3377953"/>
              <a:ext cx="1073195" cy="460266"/>
            </a:xfrm>
            <a:prstGeom prst="rect">
              <a:avLst/>
            </a:prstGeom>
            <a:noFill/>
          </p:spPr>
          <p:txBody>
            <a:bodyPr>
              <a:spAutoFit/>
            </a:bodyPr>
            <a:lstStyle/>
            <a:p>
              <a:pPr fontAlgn="auto">
                <a:spcBef>
                  <a:spcPts val="0"/>
                </a:spcBef>
                <a:spcAft>
                  <a:spcPts val="0"/>
                </a:spcAft>
                <a:defRPr/>
              </a:pPr>
              <a:r>
                <a:rPr lang="en-US" altLang="zh-CN" sz="2400" b="1" dirty="0">
                  <a:solidFill>
                    <a:schemeClr val="bg1"/>
                  </a:solidFill>
                  <a:effectLst>
                    <a:outerShdw blurRad="38100" dist="38100" dir="2700000" algn="tl">
                      <a:srgbClr val="000000">
                        <a:alpha val="43137"/>
                      </a:srgbClr>
                    </a:outerShdw>
                  </a:effectLst>
                  <a:latin typeface="Tempus Sans ITC" panose="04020404030D07020202" pitchFamily="82" charset="0"/>
                  <a:ea typeface="+mn-ea"/>
                </a:rPr>
                <a:t>Tips</a:t>
              </a:r>
              <a:endParaRPr lang="zh-CN" altLang="en-US" sz="2400" b="1" dirty="0">
                <a:solidFill>
                  <a:schemeClr val="bg1"/>
                </a:solidFill>
                <a:effectLst>
                  <a:outerShdw blurRad="38100" dist="38100" dir="2700000" algn="tl">
                    <a:srgbClr val="000000">
                      <a:alpha val="43137"/>
                    </a:srgbClr>
                  </a:outerShdw>
                </a:effectLst>
                <a:latin typeface="Tempus Sans ITC" panose="04020404030D07020202" pitchFamily="82" charset="0"/>
                <a:ea typeface="+mn-ea"/>
              </a:endParaRPr>
            </a:p>
          </p:txBody>
        </p:sp>
        <p:sp>
          <p:nvSpPr>
            <p:cNvPr id="46090" name="TextBox 1"/>
            <p:cNvSpPr txBox="1">
              <a:spLocks noChangeArrowheads="1"/>
            </p:cNvSpPr>
            <p:nvPr/>
          </p:nvSpPr>
          <p:spPr bwMode="auto">
            <a:xfrm>
              <a:off x="1285852" y="3830027"/>
              <a:ext cx="7113627" cy="2201370"/>
            </a:xfrm>
            <a:prstGeom prst="rect">
              <a:avLst/>
            </a:prstGeom>
            <a:noFill/>
            <a:ln w="9525">
              <a:noFill/>
              <a:miter lim="800000"/>
            </a:ln>
          </p:spPr>
          <p:txBody>
            <a:bodyPr>
              <a:spAutoFit/>
            </a:bodyPr>
            <a:lstStyle/>
            <a:p>
              <a:r>
                <a:rPr lang="en-US" altLang="zh-CN" sz="2600" dirty="0">
                  <a:solidFill>
                    <a:srgbClr val="000000"/>
                  </a:solidFill>
                  <a:latin typeface="Helvetica" pitchFamily="2" charset="0"/>
                  <a:ea typeface="方正舒体" panose="02010601030101010101" pitchFamily="2" charset="-122"/>
                </a:rPr>
                <a:t>We need to try the difference by changing cultures and experiencing the disorienting diversity of human traditions</a:t>
              </a:r>
              <a:r>
                <a:rPr lang="en-US" altLang="zh-CN" sz="2600" dirty="0">
                  <a:latin typeface="Helvetica" pitchFamily="2" charset="0"/>
                </a:rPr>
                <a:t>.</a:t>
              </a:r>
              <a:endParaRPr lang="en-US" altLang="zh-CN" sz="2600" dirty="0">
                <a:latin typeface="Helvetica" pitchFamily="2" charset="0"/>
              </a:endParaRPr>
            </a:p>
            <a:p>
              <a:r>
                <a:rPr lang="en-US" altLang="zh-CN" sz="2800" dirty="0">
                  <a:latin typeface="Helvetica" pitchFamily="2" charset="0"/>
                </a:rPr>
                <a:t> </a:t>
              </a:r>
              <a:endParaRPr lang="en-US" altLang="zh-CN" sz="2800" dirty="0">
                <a:solidFill>
                  <a:srgbClr val="000000"/>
                </a:solidFill>
                <a:latin typeface="Helvetica" pitchFamily="2" charset="0"/>
                <a:ea typeface="方正舒体" panose="02010601030101010101" pitchFamily="2" charset="-122"/>
              </a:endParaRPr>
            </a:p>
          </p:txBody>
        </p:sp>
      </p:grpSp>
      <p:pic>
        <p:nvPicPr>
          <p:cNvPr id="46084" name="Picture 2" descr="H:\2015年修改\图片10.jpg"/>
          <p:cNvPicPr>
            <a:picLocks noChangeAspect="1" noChangeArrowheads="1"/>
          </p:cNvPicPr>
          <p:nvPr/>
        </p:nvPicPr>
        <p:blipFill>
          <a:blip r:embed="rId3"/>
          <a:srcRect/>
          <a:stretch>
            <a:fillRect/>
          </a:stretch>
        </p:blipFill>
        <p:spPr bwMode="auto">
          <a:xfrm>
            <a:off x="0" y="0"/>
            <a:ext cx="8072438" cy="1163638"/>
          </a:xfrm>
          <a:prstGeom prst="rect">
            <a:avLst/>
          </a:prstGeom>
          <a:noFill/>
          <a:ln w="9525">
            <a:noFill/>
            <a:miter lim="800000"/>
            <a:headEnd/>
            <a:tailEnd/>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blinds(horizontal)">
                                      <p:cBhvr>
                                        <p:cTn id="1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6" name="Picture 2"/>
          <p:cNvPicPr>
            <a:picLocks noChangeAspect="1" noChangeArrowheads="1"/>
          </p:cNvPicPr>
          <p:nvPr/>
        </p:nvPicPr>
        <p:blipFill>
          <a:blip r:embed="rId1"/>
          <a:srcRect/>
          <a:stretch>
            <a:fillRect/>
          </a:stretch>
        </p:blipFill>
        <p:spPr bwMode="auto">
          <a:xfrm>
            <a:off x="142875" y="1657350"/>
            <a:ext cx="9001125" cy="4983163"/>
          </a:xfrm>
          <a:prstGeom prst="rect">
            <a:avLst/>
          </a:prstGeom>
          <a:noFill/>
          <a:ln w="9525">
            <a:noFill/>
            <a:miter lim="800000"/>
            <a:headEnd/>
            <a:tailEnd/>
          </a:ln>
        </p:spPr>
      </p:pic>
      <p:sp>
        <p:nvSpPr>
          <p:cNvPr id="47107" name="TextBox 40"/>
          <p:cNvSpPr txBox="1">
            <a:spLocks noChangeArrowheads="1"/>
          </p:cNvSpPr>
          <p:nvPr/>
        </p:nvSpPr>
        <p:spPr bwMode="auto">
          <a:xfrm>
            <a:off x="642938" y="1484313"/>
            <a:ext cx="6985000" cy="495300"/>
          </a:xfrm>
          <a:prstGeom prst="rect">
            <a:avLst/>
          </a:prstGeom>
          <a:noFill/>
          <a:ln w="9525">
            <a:noFill/>
            <a:miter lim="800000"/>
          </a:ln>
        </p:spPr>
        <p:txBody>
          <a:bodyPr>
            <a:spAutoFit/>
          </a:bodyPr>
          <a:lstStyle/>
          <a:p>
            <a:pPr marL="273050" indent="-273050" algn="just">
              <a:lnSpc>
                <a:spcPct val="120000"/>
              </a:lnSpc>
              <a:spcBef>
                <a:spcPct val="20000"/>
              </a:spcBef>
              <a:buClr>
                <a:srgbClr val="D16349"/>
              </a:buClr>
              <a:buSzPct val="85000"/>
              <a:buFont typeface="Wingdings 2" panose="05020102010507070707" pitchFamily="18" charset="2"/>
              <a:buNone/>
            </a:pPr>
            <a:r>
              <a:rPr lang="en-US" altLang="zh-CN" sz="2400" b="1">
                <a:solidFill>
                  <a:srgbClr val="000000"/>
                </a:solidFill>
                <a:latin typeface="Helvetica" pitchFamily="2" charset="0"/>
                <a:ea typeface="方正舒体" panose="02010601030101010101" pitchFamily="2" charset="-122"/>
              </a:rPr>
              <a:t>Para. 8</a:t>
            </a:r>
            <a:endParaRPr lang="en-US" altLang="zh-CN" sz="2400" b="1">
              <a:solidFill>
                <a:srgbClr val="000000"/>
              </a:solidFill>
              <a:latin typeface="Helvetica" pitchFamily="2" charset="0"/>
              <a:ea typeface="方正舒体" panose="02010601030101010101" pitchFamily="2" charset="-122"/>
            </a:endParaRPr>
          </a:p>
        </p:txBody>
      </p:sp>
      <p:sp>
        <p:nvSpPr>
          <p:cNvPr id="36868" name="TextBox 1"/>
          <p:cNvSpPr txBox="1">
            <a:spLocks noChangeArrowheads="1"/>
          </p:cNvSpPr>
          <p:nvPr/>
        </p:nvSpPr>
        <p:spPr bwMode="auto">
          <a:xfrm>
            <a:off x="642938" y="2354263"/>
            <a:ext cx="6540500" cy="3638550"/>
          </a:xfrm>
          <a:prstGeom prst="rect">
            <a:avLst/>
          </a:prstGeom>
          <a:noFill/>
          <a:ln w="9525">
            <a:noFill/>
            <a:miter lim="800000"/>
          </a:ln>
        </p:spPr>
        <p:txBody>
          <a:bodyPr>
            <a:spAutoFit/>
          </a:bodyPr>
          <a:lstStyle/>
          <a:p>
            <a:pPr>
              <a:lnSpc>
                <a:spcPct val="120000"/>
              </a:lnSpc>
              <a:defRPr/>
            </a:pPr>
            <a:r>
              <a:rPr lang="en-US" altLang="zh-CN" sz="2400" dirty="0">
                <a:latin typeface="Helvetica"/>
                <a:ea typeface="+mn-ea"/>
              </a:rPr>
              <a:t>Instead, this renaissance of creativity appears to be a ________________________: </a:t>
            </a:r>
            <a:r>
              <a:rPr lang="en-US" altLang="zh-CN" sz="2400" dirty="0" smtClean="0">
                <a:latin typeface="Helvetica"/>
                <a:ea typeface="+mn-ea"/>
              </a:rPr>
              <a:t>We </a:t>
            </a:r>
            <a:r>
              <a:rPr lang="en-US" altLang="zh-CN" sz="2400" dirty="0">
                <a:latin typeface="Helvetica"/>
                <a:ea typeface="+mn-ea"/>
              </a:rPr>
              <a:t>need to change cultures, to experience the disorienting diversity of human traditions. The same facets of foreign travel that are so confusing turn out to ____________________, making us more creative because we’re less insular. </a:t>
            </a:r>
            <a:endParaRPr lang="en-US" altLang="zh-CN" sz="2400" dirty="0">
              <a:latin typeface="Helvetica"/>
              <a:ea typeface="+mn-ea"/>
            </a:endParaRPr>
          </a:p>
        </p:txBody>
      </p:sp>
      <p:sp>
        <p:nvSpPr>
          <p:cNvPr id="10" name="内容占位符 2"/>
          <p:cNvSpPr txBox="1"/>
          <p:nvPr/>
        </p:nvSpPr>
        <p:spPr>
          <a:xfrm flipH="1">
            <a:off x="2914650" y="341313"/>
            <a:ext cx="2143125" cy="461962"/>
          </a:xfrm>
          <a:prstGeom prst="rect">
            <a:avLst/>
          </a:prstGeom>
          <a:noFill/>
          <a:ln>
            <a:noFill/>
          </a:ln>
        </p:spPr>
        <p:txBody>
          <a:bodyPr/>
          <a:lstStyle/>
          <a:p>
            <a:pPr algn="ctr" fontAlgn="auto">
              <a:spcBef>
                <a:spcPts val="0"/>
              </a:spcBef>
              <a:spcAft>
                <a:spcPts val="0"/>
              </a:spcAft>
              <a:defRPr/>
            </a:pPr>
            <a:r>
              <a:rPr lang="en-US" altLang="zh-CN" sz="2400" b="1" kern="0" dirty="0">
                <a:solidFill>
                  <a:schemeClr val="accent6">
                    <a:lumMod val="75000"/>
                  </a:schemeClr>
                </a:solidFill>
                <a:latin typeface="Helvetica"/>
                <a:ea typeface="楷体_GB2312" panose="02010609030101010101" pitchFamily="49" charset="-122"/>
              </a:rPr>
              <a:t>pleasant</a:t>
            </a:r>
            <a:endParaRPr lang="zh-CN" altLang="en-US" sz="2400" b="1" kern="0" dirty="0">
              <a:solidFill>
                <a:schemeClr val="accent6">
                  <a:lumMod val="75000"/>
                </a:schemeClr>
              </a:solidFill>
              <a:latin typeface="Helvetica"/>
              <a:ea typeface="楷体_GB2312" panose="02010609030101010101" pitchFamily="49" charset="-122"/>
            </a:endParaRPr>
          </a:p>
        </p:txBody>
      </p:sp>
      <p:sp>
        <p:nvSpPr>
          <p:cNvPr id="12" name="内容占位符 2"/>
          <p:cNvSpPr txBox="1"/>
          <p:nvPr/>
        </p:nvSpPr>
        <p:spPr>
          <a:xfrm>
            <a:off x="1547813" y="2786063"/>
            <a:ext cx="4451350" cy="720725"/>
          </a:xfrm>
          <a:prstGeom prst="rect">
            <a:avLst/>
          </a:prstGeom>
          <a:noFill/>
          <a:ln>
            <a:noFill/>
          </a:ln>
        </p:spPr>
        <p:txBody>
          <a:bodyPr/>
          <a:lstStyle/>
          <a:p>
            <a:pPr algn="ctr" fontAlgn="auto">
              <a:spcBef>
                <a:spcPts val="0"/>
              </a:spcBef>
              <a:spcAft>
                <a:spcPts val="0"/>
              </a:spcAft>
              <a:defRPr/>
            </a:pPr>
            <a:r>
              <a:rPr lang="en-US" altLang="zh-CN" sz="2400" b="1" kern="0" dirty="0">
                <a:solidFill>
                  <a:schemeClr val="accent6">
                    <a:lumMod val="75000"/>
                  </a:schemeClr>
                </a:solidFill>
                <a:latin typeface="Helvetica"/>
                <a:ea typeface="楷体_GB2312" panose="02010609030101010101" pitchFamily="49" charset="-122"/>
              </a:rPr>
              <a:t>side effect of difference</a:t>
            </a:r>
            <a:endParaRPr lang="zh-CN" altLang="en-US" sz="2400" b="1" kern="0" dirty="0" err="1">
              <a:solidFill>
                <a:schemeClr val="accent6">
                  <a:lumMod val="75000"/>
                </a:schemeClr>
              </a:solidFill>
              <a:latin typeface="Helvetica"/>
              <a:ea typeface="楷体_GB2312" panose="02010609030101010101" pitchFamily="49" charset="-122"/>
            </a:endParaRPr>
          </a:p>
        </p:txBody>
      </p:sp>
      <p:sp>
        <p:nvSpPr>
          <p:cNvPr id="13" name="内容占位符 2"/>
          <p:cNvSpPr txBox="1"/>
          <p:nvPr/>
        </p:nvSpPr>
        <p:spPr>
          <a:xfrm>
            <a:off x="3400425" y="4572000"/>
            <a:ext cx="3967163" cy="714375"/>
          </a:xfrm>
          <a:prstGeom prst="rect">
            <a:avLst/>
          </a:prstGeom>
          <a:noFill/>
          <a:ln>
            <a:noFill/>
          </a:ln>
        </p:spPr>
        <p:txBody>
          <a:bodyPr/>
          <a:lstStyle/>
          <a:p>
            <a:pPr algn="ctr" fontAlgn="auto">
              <a:spcBef>
                <a:spcPts val="0"/>
              </a:spcBef>
              <a:spcAft>
                <a:spcPts val="0"/>
              </a:spcAft>
              <a:defRPr/>
            </a:pPr>
            <a:r>
              <a:rPr lang="en-US" altLang="zh-CN" sz="2400" b="1" kern="0" dirty="0">
                <a:solidFill>
                  <a:schemeClr val="accent6">
                    <a:lumMod val="75000"/>
                  </a:schemeClr>
                </a:solidFill>
                <a:latin typeface="Helvetica"/>
                <a:ea typeface="楷体_GB2312" panose="02010609030101010101" pitchFamily="49" charset="-122"/>
              </a:rPr>
              <a:t>have a lasting impact</a:t>
            </a:r>
            <a:endParaRPr lang="zh-CN" altLang="en-US" sz="2400" b="1" kern="0" dirty="0">
              <a:solidFill>
                <a:schemeClr val="accent6">
                  <a:lumMod val="75000"/>
                </a:schemeClr>
              </a:solidFill>
              <a:latin typeface="Helvetica"/>
              <a:ea typeface="楷体_GB2312" panose="02010609030101010101" pitchFamily="49" charset="-122"/>
            </a:endParaRPr>
          </a:p>
        </p:txBody>
      </p:sp>
      <p:sp>
        <p:nvSpPr>
          <p:cNvPr id="20" name="右箭头 19">
            <a:hlinkClick r:id="" action="ppaction://hlinkshowjump?jump=nextslide"/>
          </p:cNvPr>
          <p:cNvSpPr/>
          <p:nvPr/>
        </p:nvSpPr>
        <p:spPr>
          <a:xfrm>
            <a:off x="5383238" y="5462418"/>
            <a:ext cx="1800200" cy="648072"/>
          </a:xfrm>
          <a:prstGeom prst="rightArrow">
            <a:avLst/>
          </a:prstGeom>
          <a:solidFill>
            <a:schemeClr val="bg1"/>
          </a:solid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altLang="zh-CN" sz="1600" dirty="0">
                <a:ln>
                  <a:solidFill>
                    <a:schemeClr val="tx1"/>
                  </a:solidFill>
                </a:ln>
                <a:solidFill>
                  <a:schemeClr val="tx1"/>
                </a:solidFill>
              </a:rPr>
              <a:t>To be continued</a:t>
            </a:r>
            <a:endParaRPr lang="zh-CN" altLang="en-US" sz="1600" dirty="0">
              <a:ln>
                <a:solidFill>
                  <a:schemeClr val="tx1"/>
                </a:solidFill>
              </a:ln>
              <a:solidFill>
                <a:schemeClr val="tx1"/>
              </a:solidFill>
            </a:endParaRPr>
          </a:p>
        </p:txBody>
      </p:sp>
      <p:pic>
        <p:nvPicPr>
          <p:cNvPr id="47113" name="Picture 2" descr="H:\2015年修改\图片10.jpg"/>
          <p:cNvPicPr>
            <a:picLocks noChangeAspect="1" noChangeArrowheads="1"/>
          </p:cNvPicPr>
          <p:nvPr/>
        </p:nvPicPr>
        <p:blipFill>
          <a:blip r:embed="rId2"/>
          <a:srcRect/>
          <a:stretch>
            <a:fillRect/>
          </a:stretch>
        </p:blipFill>
        <p:spPr bwMode="auto">
          <a:xfrm>
            <a:off x="0" y="0"/>
            <a:ext cx="8072438" cy="1163638"/>
          </a:xfrm>
          <a:prstGeom prst="rect">
            <a:avLst/>
          </a:prstGeom>
          <a:noFill/>
          <a:ln w="9525">
            <a:noFill/>
            <a:miter lim="800000"/>
            <a:headEnd/>
            <a:tailEnd/>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blinds(horizontal)">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blinds(horizontal)">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3" grpId="0"/>
    </p:bld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8130" name="Picture 2"/>
          <p:cNvPicPr>
            <a:picLocks noChangeAspect="1" noChangeArrowheads="1"/>
          </p:cNvPicPr>
          <p:nvPr/>
        </p:nvPicPr>
        <p:blipFill>
          <a:blip r:embed="rId1"/>
          <a:srcRect/>
          <a:stretch>
            <a:fillRect/>
          </a:stretch>
        </p:blipFill>
        <p:spPr bwMode="auto">
          <a:xfrm>
            <a:off x="227013" y="1785938"/>
            <a:ext cx="8916987" cy="4781550"/>
          </a:xfrm>
          <a:prstGeom prst="rect">
            <a:avLst/>
          </a:prstGeom>
          <a:noFill/>
          <a:ln w="9525">
            <a:noFill/>
            <a:miter lim="800000"/>
            <a:headEnd/>
            <a:tailEnd/>
          </a:ln>
        </p:spPr>
      </p:pic>
      <p:sp>
        <p:nvSpPr>
          <p:cNvPr id="48131" name="TextBox 40"/>
          <p:cNvSpPr txBox="1">
            <a:spLocks noChangeArrowheads="1"/>
          </p:cNvSpPr>
          <p:nvPr/>
        </p:nvSpPr>
        <p:spPr bwMode="auto">
          <a:xfrm>
            <a:off x="642938" y="1484313"/>
            <a:ext cx="6985000" cy="534987"/>
          </a:xfrm>
          <a:prstGeom prst="rect">
            <a:avLst/>
          </a:prstGeom>
          <a:noFill/>
          <a:ln w="9525">
            <a:noFill/>
            <a:miter lim="800000"/>
          </a:ln>
        </p:spPr>
        <p:txBody>
          <a:bodyPr>
            <a:spAutoFit/>
          </a:bodyPr>
          <a:lstStyle/>
          <a:p>
            <a:pPr marL="273050" indent="-273050" algn="just">
              <a:lnSpc>
                <a:spcPct val="120000"/>
              </a:lnSpc>
              <a:spcBef>
                <a:spcPct val="20000"/>
              </a:spcBef>
              <a:buClr>
                <a:srgbClr val="D16349"/>
              </a:buClr>
              <a:buSzPct val="85000"/>
              <a:buFont typeface="Wingdings 2" panose="05020102010507070707" pitchFamily="18" charset="2"/>
              <a:buNone/>
            </a:pPr>
            <a:r>
              <a:rPr lang="en-US" altLang="zh-CN" sz="2400" b="1">
                <a:solidFill>
                  <a:srgbClr val="000000"/>
                </a:solidFill>
                <a:latin typeface="Helvetica" pitchFamily="2" charset="0"/>
                <a:ea typeface="方正舒体" panose="02010601030101010101" pitchFamily="2" charset="-122"/>
              </a:rPr>
              <a:t>Para. 8</a:t>
            </a:r>
            <a:endParaRPr lang="en-US" altLang="zh-CN" sz="2400" b="1">
              <a:solidFill>
                <a:srgbClr val="000000"/>
              </a:solidFill>
              <a:latin typeface="Helvetica" pitchFamily="2" charset="0"/>
              <a:ea typeface="方正舒体" panose="02010601030101010101" pitchFamily="2" charset="-122"/>
            </a:endParaRPr>
          </a:p>
        </p:txBody>
      </p:sp>
      <p:sp>
        <p:nvSpPr>
          <p:cNvPr id="37892" name="TextBox 1"/>
          <p:cNvSpPr txBox="1">
            <a:spLocks noChangeArrowheads="1"/>
          </p:cNvSpPr>
          <p:nvPr/>
        </p:nvSpPr>
        <p:spPr bwMode="auto">
          <a:xfrm>
            <a:off x="642938" y="2636838"/>
            <a:ext cx="6540500" cy="3154362"/>
          </a:xfrm>
          <a:prstGeom prst="rect">
            <a:avLst/>
          </a:prstGeom>
          <a:noFill/>
          <a:ln w="9525">
            <a:noFill/>
            <a:miter lim="800000"/>
          </a:ln>
        </p:spPr>
        <p:txBody>
          <a:bodyPr>
            <a:spAutoFit/>
          </a:bodyPr>
          <a:lstStyle/>
          <a:p>
            <a:pPr>
              <a:lnSpc>
                <a:spcPct val="120000"/>
              </a:lnSpc>
              <a:defRPr/>
            </a:pPr>
            <a:r>
              <a:rPr lang="en-US" altLang="zh-CN" sz="2400" dirty="0"/>
              <a:t>We’re </a:t>
            </a:r>
            <a:r>
              <a:rPr lang="en-US" altLang="zh-CN" sz="2400" dirty="0">
                <a:latin typeface="Helvetica"/>
                <a:ea typeface="+mn-ea"/>
              </a:rPr>
              <a:t>reminded</a:t>
            </a:r>
            <a:r>
              <a:rPr lang="en-US" altLang="zh-CN" sz="2400" dirty="0"/>
              <a:t> of all that we don’t know, which is nearly everything; we’re surprised by the ___________________________. Even in this globalized age, we can still be amazed</a:t>
            </a:r>
            <a:endParaRPr lang="en-US" altLang="zh-CN" sz="2400" dirty="0"/>
          </a:p>
          <a:p>
            <a:pPr>
              <a:lnSpc>
                <a:spcPct val="120000"/>
              </a:lnSpc>
              <a:defRPr/>
            </a:pPr>
            <a:r>
              <a:rPr lang="en-US" altLang="zh-CN" sz="2400" dirty="0"/>
              <a:t>at __________________that weren’t included in the </a:t>
            </a:r>
            <a:r>
              <a:rPr lang="en-US" altLang="zh-CN" sz="2400" i="1" dirty="0"/>
              <a:t>Let’s Go guidebook and that certainly don’t </a:t>
            </a:r>
            <a:r>
              <a:rPr lang="en-US" altLang="zh-CN" sz="2400" dirty="0"/>
              <a:t>exist back home.</a:t>
            </a:r>
            <a:r>
              <a:rPr lang="en-US" altLang="zh-CN" sz="2400" dirty="0">
                <a:latin typeface="Helvetica" pitchFamily="2" charset="0"/>
              </a:rPr>
              <a:t> </a:t>
            </a:r>
            <a:endParaRPr lang="en-US" altLang="zh-CN" sz="2400" dirty="0">
              <a:latin typeface="Helvetica" pitchFamily="2" charset="0"/>
            </a:endParaRPr>
          </a:p>
        </p:txBody>
      </p:sp>
      <p:sp>
        <p:nvSpPr>
          <p:cNvPr id="10" name="内容占位符 2"/>
          <p:cNvSpPr txBox="1"/>
          <p:nvPr/>
        </p:nvSpPr>
        <p:spPr>
          <a:xfrm flipH="1">
            <a:off x="2914650" y="341313"/>
            <a:ext cx="2143125" cy="461962"/>
          </a:xfrm>
          <a:prstGeom prst="rect">
            <a:avLst/>
          </a:prstGeom>
          <a:noFill/>
          <a:ln>
            <a:noFill/>
          </a:ln>
        </p:spPr>
        <p:txBody>
          <a:bodyPr/>
          <a:lstStyle/>
          <a:p>
            <a:pPr algn="ctr" fontAlgn="auto">
              <a:spcBef>
                <a:spcPts val="0"/>
              </a:spcBef>
              <a:spcAft>
                <a:spcPts val="0"/>
              </a:spcAft>
              <a:defRPr/>
            </a:pPr>
            <a:r>
              <a:rPr lang="en-US" altLang="zh-CN" sz="2400" b="1" kern="0" dirty="0">
                <a:solidFill>
                  <a:schemeClr val="accent6">
                    <a:lumMod val="75000"/>
                  </a:schemeClr>
                </a:solidFill>
                <a:latin typeface="Helvetica"/>
                <a:ea typeface="楷体_GB2312" panose="02010609030101010101" pitchFamily="49" charset="-122"/>
              </a:rPr>
              <a:t>pleasant</a:t>
            </a:r>
            <a:endParaRPr lang="zh-CN" altLang="en-US" sz="2400" b="1" kern="0" dirty="0">
              <a:solidFill>
                <a:schemeClr val="accent6">
                  <a:lumMod val="75000"/>
                </a:schemeClr>
              </a:solidFill>
              <a:latin typeface="Helvetica"/>
              <a:ea typeface="楷体_GB2312" panose="02010609030101010101" pitchFamily="49" charset="-122"/>
            </a:endParaRPr>
          </a:p>
        </p:txBody>
      </p:sp>
      <p:sp>
        <p:nvSpPr>
          <p:cNvPr id="12" name="内容占位符 2"/>
          <p:cNvSpPr txBox="1"/>
          <p:nvPr/>
        </p:nvSpPr>
        <p:spPr>
          <a:xfrm>
            <a:off x="1331913" y="3565525"/>
            <a:ext cx="4386262" cy="720725"/>
          </a:xfrm>
          <a:prstGeom prst="rect">
            <a:avLst/>
          </a:prstGeom>
          <a:noFill/>
          <a:ln>
            <a:noFill/>
          </a:ln>
        </p:spPr>
        <p:txBody>
          <a:bodyPr/>
          <a:lstStyle/>
          <a:p>
            <a:pPr algn="ctr" fontAlgn="auto">
              <a:spcBef>
                <a:spcPts val="0"/>
              </a:spcBef>
              <a:spcAft>
                <a:spcPts val="0"/>
              </a:spcAft>
              <a:defRPr/>
            </a:pPr>
            <a:r>
              <a:rPr lang="en-US" altLang="zh-CN" sz="2400" b="1" kern="0" dirty="0">
                <a:solidFill>
                  <a:schemeClr val="accent6">
                    <a:lumMod val="75000"/>
                  </a:schemeClr>
                </a:solidFill>
                <a:latin typeface="Helvetica"/>
                <a:ea typeface="楷体_GB2312" panose="02010609030101010101" pitchFamily="49" charset="-122"/>
              </a:rPr>
              <a:t>constant stream of surprises</a:t>
            </a:r>
            <a:endParaRPr lang="zh-CN" altLang="en-US" sz="2400" b="1" kern="0" dirty="0" err="1">
              <a:solidFill>
                <a:schemeClr val="accent6">
                  <a:lumMod val="75000"/>
                </a:schemeClr>
              </a:solidFill>
              <a:latin typeface="Helvetica"/>
              <a:ea typeface="楷体_GB2312" panose="02010609030101010101" pitchFamily="49" charset="-122"/>
            </a:endParaRPr>
          </a:p>
        </p:txBody>
      </p:sp>
      <p:sp>
        <p:nvSpPr>
          <p:cNvPr id="13" name="内容占位符 2"/>
          <p:cNvSpPr txBox="1"/>
          <p:nvPr/>
        </p:nvSpPr>
        <p:spPr>
          <a:xfrm>
            <a:off x="539750" y="4405313"/>
            <a:ext cx="4144963" cy="809625"/>
          </a:xfrm>
          <a:prstGeom prst="rect">
            <a:avLst/>
          </a:prstGeom>
          <a:noFill/>
          <a:ln>
            <a:noFill/>
          </a:ln>
        </p:spPr>
        <p:txBody>
          <a:bodyPr/>
          <a:lstStyle/>
          <a:p>
            <a:pPr algn="ctr" fontAlgn="auto">
              <a:spcBef>
                <a:spcPts val="0"/>
              </a:spcBef>
              <a:spcAft>
                <a:spcPts val="0"/>
              </a:spcAft>
              <a:defRPr/>
            </a:pPr>
            <a:r>
              <a:rPr lang="en-US" altLang="zh-CN" sz="2400" b="1" kern="0" dirty="0">
                <a:solidFill>
                  <a:schemeClr val="accent6">
                    <a:lumMod val="75000"/>
                  </a:schemeClr>
                </a:solidFill>
                <a:latin typeface="Helvetica"/>
                <a:ea typeface="楷体_GB2312" panose="02010609030101010101" pitchFamily="49" charset="-122"/>
              </a:rPr>
              <a:t>all the earthly things </a:t>
            </a:r>
            <a:endParaRPr lang="zh-CN" altLang="en-US" sz="2400" b="1" kern="0" dirty="0">
              <a:solidFill>
                <a:schemeClr val="accent6">
                  <a:lumMod val="75000"/>
                </a:schemeClr>
              </a:solidFill>
              <a:latin typeface="Helvetica"/>
              <a:ea typeface="楷体_GB2312" panose="02010609030101010101" pitchFamily="49" charset="-122"/>
            </a:endParaRPr>
          </a:p>
        </p:txBody>
      </p:sp>
      <p:pic>
        <p:nvPicPr>
          <p:cNvPr id="48136" name="Picture 2" descr="H:\2015年修改\图片10.jpg"/>
          <p:cNvPicPr>
            <a:picLocks noChangeAspect="1" noChangeArrowheads="1"/>
          </p:cNvPicPr>
          <p:nvPr/>
        </p:nvPicPr>
        <p:blipFill>
          <a:blip r:embed="rId2"/>
          <a:srcRect/>
          <a:stretch>
            <a:fillRect/>
          </a:stretch>
        </p:blipFill>
        <p:spPr bwMode="auto">
          <a:xfrm>
            <a:off x="0" y="0"/>
            <a:ext cx="8072438" cy="1163638"/>
          </a:xfrm>
          <a:prstGeom prst="rect">
            <a:avLst/>
          </a:prstGeom>
          <a:noFill/>
          <a:ln w="9525">
            <a:noFill/>
            <a:miter lim="800000"/>
            <a:headEnd/>
            <a:tailEnd/>
          </a:ln>
        </p:spPr>
      </p:pic>
    </p:spTree>
  </p:cSld>
  <p:clrMapOvr>
    <a:overrideClrMapping bg1="lt1" tx1="dk1" bg2="lt2" tx2="dk2" accent1="accent1" accent2="accent2" accent3="accent3" accent4="accent4" accent5="accent5" accent6="accent6" hlink="hlink" folHlink="folHlink"/>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blinds(horizontal)">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blinds(horizontal)">
                                      <p:cBhvr>
                                        <p:cTn id="1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3"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矩形 45"/>
          <p:cNvSpPr>
            <a:spLocks noChangeArrowheads="1"/>
          </p:cNvSpPr>
          <p:nvPr/>
        </p:nvSpPr>
        <p:spPr bwMode="auto">
          <a:xfrm>
            <a:off x="1404938" y="1857375"/>
            <a:ext cx="6453187" cy="450850"/>
          </a:xfrm>
          <a:prstGeom prst="rect">
            <a:avLst/>
          </a:prstGeom>
          <a:noFill/>
          <a:ln w="9525">
            <a:noFill/>
            <a:miter lim="800000"/>
          </a:ln>
        </p:spPr>
        <p:txBody>
          <a:bodyPr>
            <a:spAutoFit/>
          </a:bodyPr>
          <a:lstStyle/>
          <a:p>
            <a:pPr>
              <a:lnSpc>
                <a:spcPts val="2800"/>
              </a:lnSpc>
              <a:spcBef>
                <a:spcPct val="20000"/>
              </a:spcBef>
              <a:buClr>
                <a:srgbClr val="D16349"/>
              </a:buClr>
              <a:buSzPct val="85000"/>
            </a:pPr>
            <a:r>
              <a:rPr lang="en-US" altLang="zh-CN" sz="2400">
                <a:solidFill>
                  <a:srgbClr val="000000"/>
                </a:solidFill>
                <a:latin typeface="Helvetica" pitchFamily="2" charset="0"/>
                <a:ea typeface="方正舒体" panose="02010601030101010101" pitchFamily="2" charset="-122"/>
              </a:rPr>
              <a:t>What are the drawbacks of travel? (Para. 9)</a:t>
            </a:r>
            <a:endParaRPr lang="en-US" altLang="zh-CN" sz="2400">
              <a:solidFill>
                <a:srgbClr val="000000"/>
              </a:solidFill>
              <a:latin typeface="Helvetica" pitchFamily="2" charset="0"/>
              <a:ea typeface="方正舒体" panose="02010601030101010101" pitchFamily="2" charset="-122"/>
            </a:endParaRPr>
          </a:p>
        </p:txBody>
      </p:sp>
      <p:grpSp>
        <p:nvGrpSpPr>
          <p:cNvPr id="2" name="组合 12"/>
          <p:cNvGrpSpPr/>
          <p:nvPr/>
        </p:nvGrpSpPr>
        <p:grpSpPr bwMode="auto">
          <a:xfrm>
            <a:off x="642938" y="2786063"/>
            <a:ext cx="7286625" cy="2571750"/>
            <a:chOff x="641657" y="2785447"/>
            <a:chExt cx="7287929" cy="2572379"/>
          </a:xfrm>
        </p:grpSpPr>
        <p:sp>
          <p:nvSpPr>
            <p:cNvPr id="6" name="圆角矩形 5"/>
            <p:cNvSpPr/>
            <p:nvPr/>
          </p:nvSpPr>
          <p:spPr>
            <a:xfrm>
              <a:off x="1249188" y="3356992"/>
              <a:ext cx="6680398" cy="2000834"/>
            </a:xfrm>
            <a:prstGeom prst="roundRect">
              <a:avLst/>
            </a:prstGeom>
            <a:noFill/>
            <a:ln>
              <a:solidFill>
                <a:srgbClr val="FF6600"/>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pic>
          <p:nvPicPr>
            <p:cNvPr id="49160" name="Picture 3"/>
            <p:cNvPicPr>
              <a:picLocks noChangeAspect="1" noChangeArrowheads="1"/>
            </p:cNvPicPr>
            <p:nvPr/>
          </p:nvPicPr>
          <p:blipFill>
            <a:blip r:embed="rId1"/>
            <a:srcRect/>
            <a:stretch>
              <a:fillRect/>
            </a:stretch>
          </p:blipFill>
          <p:spPr bwMode="auto">
            <a:xfrm>
              <a:off x="641657" y="2785447"/>
              <a:ext cx="1287137" cy="1215057"/>
            </a:xfrm>
            <a:prstGeom prst="rect">
              <a:avLst/>
            </a:prstGeom>
            <a:noFill/>
            <a:ln w="9525">
              <a:noFill/>
              <a:miter lim="800000"/>
              <a:headEnd/>
              <a:tailEnd/>
            </a:ln>
          </p:spPr>
        </p:pic>
        <p:sp>
          <p:nvSpPr>
            <p:cNvPr id="8" name="TextBox 7">
              <a:hlinkClick r:id="rId2" action="ppaction://hlinksldjump"/>
            </p:cNvPr>
            <p:cNvSpPr txBox="1"/>
            <p:nvPr/>
          </p:nvSpPr>
          <p:spPr>
            <a:xfrm>
              <a:off x="887763" y="3182419"/>
              <a:ext cx="897099" cy="460488"/>
            </a:xfrm>
            <a:prstGeom prst="rect">
              <a:avLst/>
            </a:prstGeom>
            <a:noFill/>
          </p:spPr>
          <p:txBody>
            <a:bodyPr>
              <a:spAutoFit/>
            </a:bodyPr>
            <a:lstStyle/>
            <a:p>
              <a:pPr fontAlgn="auto">
                <a:spcBef>
                  <a:spcPts val="0"/>
                </a:spcBef>
                <a:spcAft>
                  <a:spcPts val="0"/>
                </a:spcAft>
                <a:defRPr/>
              </a:pPr>
              <a:r>
                <a:rPr lang="en-US" altLang="zh-CN" sz="2400" b="1" dirty="0">
                  <a:solidFill>
                    <a:schemeClr val="bg1"/>
                  </a:solidFill>
                  <a:effectLst>
                    <a:outerShdw blurRad="38100" dist="38100" dir="2700000" algn="tl">
                      <a:srgbClr val="000000">
                        <a:alpha val="43137"/>
                      </a:srgbClr>
                    </a:outerShdw>
                  </a:effectLst>
                  <a:latin typeface="Tempus Sans ITC" panose="04020404030D07020202" pitchFamily="82" charset="0"/>
                  <a:ea typeface="+mn-ea"/>
                </a:rPr>
                <a:t>Tips</a:t>
              </a:r>
              <a:endParaRPr lang="zh-CN" altLang="en-US" sz="2400" b="1" dirty="0">
                <a:solidFill>
                  <a:schemeClr val="bg1"/>
                </a:solidFill>
                <a:effectLst>
                  <a:outerShdw blurRad="38100" dist="38100" dir="2700000" algn="tl">
                    <a:srgbClr val="000000">
                      <a:alpha val="43137"/>
                    </a:srgbClr>
                  </a:outerShdw>
                </a:effectLst>
                <a:latin typeface="Tempus Sans ITC" panose="04020404030D07020202" pitchFamily="82" charset="0"/>
                <a:ea typeface="+mn-ea"/>
              </a:endParaRPr>
            </a:p>
          </p:txBody>
        </p:sp>
        <p:sp>
          <p:nvSpPr>
            <p:cNvPr id="49162" name="TextBox 1"/>
            <p:cNvSpPr txBox="1">
              <a:spLocks noChangeArrowheads="1"/>
            </p:cNvSpPr>
            <p:nvPr/>
          </p:nvSpPr>
          <p:spPr bwMode="auto">
            <a:xfrm>
              <a:off x="1625759" y="3571876"/>
              <a:ext cx="6303827" cy="1570041"/>
            </a:xfrm>
            <a:prstGeom prst="rect">
              <a:avLst/>
            </a:prstGeom>
            <a:noFill/>
            <a:ln w="9525">
              <a:noFill/>
              <a:miter lim="800000"/>
            </a:ln>
          </p:spPr>
          <p:txBody>
            <a:bodyPr>
              <a:spAutoFit/>
            </a:bodyPr>
            <a:lstStyle/>
            <a:p>
              <a:pPr>
                <a:lnSpc>
                  <a:spcPct val="120000"/>
                </a:lnSpc>
                <a:spcBef>
                  <a:spcPct val="20000"/>
                </a:spcBef>
                <a:buClr>
                  <a:schemeClr val="tx1"/>
                </a:buClr>
                <a:buSzPct val="50000"/>
                <a:buFont typeface="Wingdings" panose="05000000000000000000" pitchFamily="2" charset="2"/>
                <a:buChar char="l"/>
              </a:pPr>
              <a:r>
                <a:rPr lang="en-US" altLang="zh-CN" sz="2400">
                  <a:solidFill>
                    <a:srgbClr val="000000"/>
                  </a:solidFill>
                  <a:latin typeface="Helvetica" pitchFamily="2" charset="0"/>
                  <a:ea typeface="方正舒体" panose="02010601030101010101" pitchFamily="2" charset="-122"/>
                </a:rPr>
                <a:t> To endure jet lag;</a:t>
              </a:r>
              <a:endParaRPr lang="en-US" altLang="zh-CN" sz="2400">
                <a:solidFill>
                  <a:srgbClr val="000000"/>
                </a:solidFill>
                <a:latin typeface="Helvetica" pitchFamily="2" charset="0"/>
                <a:ea typeface="方正舒体" panose="02010601030101010101" pitchFamily="2" charset="-122"/>
              </a:endParaRPr>
            </a:p>
            <a:p>
              <a:pPr>
                <a:lnSpc>
                  <a:spcPct val="120000"/>
                </a:lnSpc>
                <a:spcBef>
                  <a:spcPct val="20000"/>
                </a:spcBef>
                <a:buClr>
                  <a:schemeClr val="tx1"/>
                </a:buClr>
                <a:buSzPct val="50000"/>
                <a:buFont typeface="Wingdings" panose="05000000000000000000" pitchFamily="2" charset="2"/>
                <a:buChar char="l"/>
              </a:pPr>
              <a:r>
                <a:rPr lang="en-US" altLang="zh-CN" sz="2400">
                  <a:solidFill>
                    <a:srgbClr val="000000"/>
                  </a:solidFill>
                  <a:latin typeface="Helvetica" pitchFamily="2" charset="0"/>
                  <a:ea typeface="方正舒体" panose="02010601030101010101" pitchFamily="2" charset="-122"/>
                </a:rPr>
                <a:t> To be lost in somewhere while travelling;</a:t>
              </a:r>
              <a:endParaRPr lang="en-US" altLang="zh-CN" sz="2400">
                <a:solidFill>
                  <a:srgbClr val="000000"/>
                </a:solidFill>
                <a:latin typeface="Helvetica" pitchFamily="2" charset="0"/>
                <a:ea typeface="方正舒体" panose="02010601030101010101" pitchFamily="2" charset="-122"/>
              </a:endParaRPr>
            </a:p>
            <a:p>
              <a:pPr>
                <a:lnSpc>
                  <a:spcPct val="120000"/>
                </a:lnSpc>
                <a:spcBef>
                  <a:spcPct val="20000"/>
                </a:spcBef>
                <a:buClr>
                  <a:schemeClr val="tx1"/>
                </a:buClr>
                <a:buSzPct val="50000"/>
                <a:buFont typeface="Wingdings" panose="05000000000000000000" pitchFamily="2" charset="2"/>
                <a:buChar char="l"/>
              </a:pPr>
              <a:r>
                <a:rPr lang="en-US" altLang="zh-CN" sz="2400">
                  <a:solidFill>
                    <a:srgbClr val="000000"/>
                  </a:solidFill>
                  <a:latin typeface="Helvetica" pitchFamily="2" charset="0"/>
                  <a:ea typeface="方正舒体" panose="02010601030101010101" pitchFamily="2" charset="-122"/>
                </a:rPr>
                <a:t> To lose luggage. </a:t>
              </a:r>
              <a:endParaRPr lang="en-US" altLang="zh-CN" sz="2400">
                <a:solidFill>
                  <a:srgbClr val="000000"/>
                </a:solidFill>
                <a:latin typeface="Helvetica" pitchFamily="2" charset="0"/>
                <a:ea typeface="方正舒体" panose="02010601030101010101" pitchFamily="2" charset="-122"/>
              </a:endParaRPr>
            </a:p>
          </p:txBody>
        </p:sp>
      </p:grpSp>
      <p:pic>
        <p:nvPicPr>
          <p:cNvPr id="49156" name="Picture 2" descr="H:\2015年修改\图片10.jpg"/>
          <p:cNvPicPr>
            <a:picLocks noChangeAspect="1" noChangeArrowheads="1"/>
          </p:cNvPicPr>
          <p:nvPr/>
        </p:nvPicPr>
        <p:blipFill>
          <a:blip r:embed="rId3"/>
          <a:srcRect/>
          <a:stretch>
            <a:fillRect/>
          </a:stretch>
        </p:blipFill>
        <p:spPr bwMode="auto">
          <a:xfrm>
            <a:off x="0" y="0"/>
            <a:ext cx="8072438" cy="1163638"/>
          </a:xfrm>
          <a:prstGeom prst="rect">
            <a:avLst/>
          </a:prstGeom>
          <a:noFill/>
          <a:ln w="9525">
            <a:noFill/>
            <a:miter lim="800000"/>
            <a:headEnd/>
            <a:tailEnd/>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2"/>
          <p:cNvGrpSpPr/>
          <p:nvPr/>
        </p:nvGrpSpPr>
        <p:grpSpPr bwMode="auto">
          <a:xfrm>
            <a:off x="785813" y="3986213"/>
            <a:ext cx="6953250" cy="2157412"/>
            <a:chOff x="823210" y="2770667"/>
            <a:chExt cx="7106375" cy="2587159"/>
          </a:xfrm>
        </p:grpSpPr>
        <p:sp>
          <p:nvSpPr>
            <p:cNvPr id="12" name="圆角矩形 11"/>
            <p:cNvSpPr/>
            <p:nvPr/>
          </p:nvSpPr>
          <p:spPr>
            <a:xfrm>
              <a:off x="1176171" y="3356992"/>
              <a:ext cx="6753414" cy="2000834"/>
            </a:xfrm>
            <a:prstGeom prst="roundRect">
              <a:avLst/>
            </a:prstGeom>
            <a:noFill/>
            <a:ln>
              <a:solidFill>
                <a:srgbClr val="FF6600"/>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pic>
          <p:nvPicPr>
            <p:cNvPr id="50192" name="Picture 3"/>
            <p:cNvPicPr>
              <a:picLocks noChangeAspect="1" noChangeArrowheads="1"/>
            </p:cNvPicPr>
            <p:nvPr/>
          </p:nvPicPr>
          <p:blipFill>
            <a:blip r:embed="rId1"/>
            <a:srcRect/>
            <a:stretch>
              <a:fillRect/>
            </a:stretch>
          </p:blipFill>
          <p:spPr bwMode="auto">
            <a:xfrm>
              <a:off x="823210" y="2770667"/>
              <a:ext cx="1105583" cy="1229837"/>
            </a:xfrm>
            <a:prstGeom prst="rect">
              <a:avLst/>
            </a:prstGeom>
            <a:noFill/>
            <a:ln w="9525">
              <a:noFill/>
              <a:miter lim="800000"/>
              <a:headEnd/>
              <a:tailEnd/>
            </a:ln>
          </p:spPr>
        </p:pic>
        <p:sp>
          <p:nvSpPr>
            <p:cNvPr id="14" name="TextBox 13">
              <a:hlinkClick r:id="rId2" action="ppaction://hlinksldjump"/>
            </p:cNvPr>
            <p:cNvSpPr txBox="1"/>
            <p:nvPr/>
          </p:nvSpPr>
          <p:spPr>
            <a:xfrm>
              <a:off x="1014660" y="3164737"/>
              <a:ext cx="1074069" cy="479738"/>
            </a:xfrm>
            <a:prstGeom prst="rect">
              <a:avLst/>
            </a:prstGeom>
            <a:noFill/>
          </p:spPr>
          <p:txBody>
            <a:bodyPr>
              <a:spAutoFit/>
            </a:bodyPr>
            <a:lstStyle/>
            <a:p>
              <a:pPr fontAlgn="auto">
                <a:spcBef>
                  <a:spcPts val="0"/>
                </a:spcBef>
                <a:spcAft>
                  <a:spcPts val="0"/>
                </a:spcAft>
                <a:defRPr/>
              </a:pPr>
              <a:r>
                <a:rPr lang="en-US" altLang="zh-CN" sz="2000" b="1" dirty="0">
                  <a:solidFill>
                    <a:schemeClr val="bg1"/>
                  </a:solidFill>
                  <a:effectLst>
                    <a:outerShdw blurRad="38100" dist="38100" dir="2700000" algn="tl">
                      <a:srgbClr val="000000">
                        <a:alpha val="43137"/>
                      </a:srgbClr>
                    </a:outerShdw>
                  </a:effectLst>
                  <a:latin typeface="Tempus Sans ITC" panose="04020404030D07020202" pitchFamily="82" charset="0"/>
                  <a:ea typeface="+mn-ea"/>
                </a:rPr>
                <a:t>Tips</a:t>
              </a:r>
              <a:endParaRPr lang="zh-CN" altLang="en-US" sz="2000" b="1" dirty="0">
                <a:solidFill>
                  <a:schemeClr val="bg1"/>
                </a:solidFill>
                <a:effectLst>
                  <a:outerShdw blurRad="38100" dist="38100" dir="2700000" algn="tl">
                    <a:srgbClr val="000000">
                      <a:alpha val="43137"/>
                    </a:srgbClr>
                  </a:outerShdw>
                </a:effectLst>
                <a:latin typeface="Tempus Sans ITC" panose="04020404030D07020202" pitchFamily="82" charset="0"/>
                <a:ea typeface="+mn-ea"/>
              </a:endParaRPr>
            </a:p>
          </p:txBody>
        </p:sp>
        <p:sp>
          <p:nvSpPr>
            <p:cNvPr id="15" name="TextBox 1"/>
            <p:cNvSpPr txBox="1">
              <a:spLocks noChangeArrowheads="1"/>
            </p:cNvSpPr>
            <p:nvPr/>
          </p:nvSpPr>
          <p:spPr bwMode="auto">
            <a:xfrm>
              <a:off x="1577653" y="3642572"/>
              <a:ext cx="6303258" cy="1201249"/>
            </a:xfrm>
            <a:prstGeom prst="rect">
              <a:avLst/>
            </a:prstGeom>
            <a:noFill/>
            <a:ln w="9525">
              <a:noFill/>
              <a:miter lim="800000"/>
            </a:ln>
          </p:spPr>
          <p:txBody>
            <a:bodyPr>
              <a:spAutoFit/>
            </a:bodyPr>
            <a:lstStyle/>
            <a:p>
              <a:pPr>
                <a:defRPr/>
              </a:pPr>
              <a:r>
                <a:rPr lang="en-US" altLang="zh-CN" sz="2400" dirty="0">
                  <a:latin typeface="Helvetica"/>
                  <a:ea typeface="+mn-ea"/>
                </a:rPr>
                <a:t>Travel will change our mind to some extent,</a:t>
              </a:r>
              <a:endParaRPr lang="en-US" altLang="zh-CN" sz="2400" dirty="0">
                <a:latin typeface="Helvetica"/>
                <a:ea typeface="+mn-ea"/>
              </a:endParaRPr>
            </a:p>
            <a:p>
              <a:pPr>
                <a:defRPr/>
              </a:pPr>
              <a:r>
                <a:rPr lang="en-US" altLang="zh-CN" sz="2400" dirty="0">
                  <a:latin typeface="Helvetica"/>
                  <a:ea typeface="+mn-ea"/>
                </a:rPr>
                <a:t>which in turn can have effects on everything in our life.</a:t>
              </a:r>
              <a:endParaRPr lang="en-US" altLang="zh-CN" sz="2400" dirty="0">
                <a:latin typeface="Helvetica"/>
                <a:ea typeface="+mn-ea"/>
              </a:endParaRPr>
            </a:p>
          </p:txBody>
        </p:sp>
      </p:grpSp>
      <p:sp>
        <p:nvSpPr>
          <p:cNvPr id="50179" name="矩形 45"/>
          <p:cNvSpPr>
            <a:spLocks noChangeArrowheads="1"/>
          </p:cNvSpPr>
          <p:nvPr/>
        </p:nvSpPr>
        <p:spPr bwMode="auto">
          <a:xfrm>
            <a:off x="1143000" y="1403350"/>
            <a:ext cx="6453188" cy="811213"/>
          </a:xfrm>
          <a:prstGeom prst="rect">
            <a:avLst/>
          </a:prstGeom>
          <a:noFill/>
          <a:ln w="9525">
            <a:noFill/>
            <a:miter lim="800000"/>
          </a:ln>
        </p:spPr>
        <p:txBody>
          <a:bodyPr>
            <a:spAutoFit/>
          </a:bodyPr>
          <a:lstStyle/>
          <a:p>
            <a:pPr>
              <a:lnSpc>
                <a:spcPts val="2800"/>
              </a:lnSpc>
              <a:spcBef>
                <a:spcPct val="20000"/>
              </a:spcBef>
              <a:buClr>
                <a:srgbClr val="D16349"/>
              </a:buClr>
              <a:buSzPct val="85000"/>
            </a:pPr>
            <a:r>
              <a:rPr lang="en-US" altLang="zh-CN" sz="2400" dirty="0">
                <a:solidFill>
                  <a:srgbClr val="000000"/>
                </a:solidFill>
                <a:latin typeface="Helvetica" pitchFamily="2" charset="0"/>
                <a:ea typeface="方正舒体" panose="02010601030101010101" pitchFamily="2" charset="-122"/>
              </a:rPr>
              <a:t>What are the </a:t>
            </a:r>
            <a:r>
              <a:rPr lang="en-US" altLang="zh-CN" sz="2400" dirty="0" smtClean="0">
                <a:solidFill>
                  <a:srgbClr val="000000"/>
                </a:solidFill>
                <a:latin typeface="Helvetica" pitchFamily="2" charset="0"/>
                <a:ea typeface="方正舒体" panose="02010601030101010101" pitchFamily="2" charset="-122"/>
              </a:rPr>
              <a:t>secret </a:t>
            </a:r>
            <a:r>
              <a:rPr lang="en-US" altLang="zh-CN" sz="2400" dirty="0">
                <a:solidFill>
                  <a:srgbClr val="000000"/>
                </a:solidFill>
                <a:latin typeface="Helvetica" pitchFamily="2" charset="0"/>
                <a:ea typeface="方正舒体" panose="02010601030101010101" pitchFamily="2" charset="-122"/>
              </a:rPr>
              <a:t>cornerstones of creativity of travel? (Para. 9)</a:t>
            </a:r>
            <a:endParaRPr lang="en-US" altLang="zh-CN" sz="2400" dirty="0">
              <a:solidFill>
                <a:srgbClr val="000000"/>
              </a:solidFill>
              <a:latin typeface="Helvetica" pitchFamily="2" charset="0"/>
              <a:ea typeface="方正舒体" panose="02010601030101010101" pitchFamily="2" charset="-122"/>
            </a:endParaRPr>
          </a:p>
        </p:txBody>
      </p:sp>
      <p:pic>
        <p:nvPicPr>
          <p:cNvPr id="50180" name="Picture 2" descr="H:\2015年修改\图片10.jpg"/>
          <p:cNvPicPr>
            <a:picLocks noChangeAspect="1" noChangeArrowheads="1"/>
          </p:cNvPicPr>
          <p:nvPr/>
        </p:nvPicPr>
        <p:blipFill>
          <a:blip r:embed="rId3"/>
          <a:srcRect/>
          <a:stretch>
            <a:fillRect/>
          </a:stretch>
        </p:blipFill>
        <p:spPr bwMode="auto">
          <a:xfrm>
            <a:off x="0" y="0"/>
            <a:ext cx="8072438" cy="1163638"/>
          </a:xfrm>
          <a:prstGeom prst="rect">
            <a:avLst/>
          </a:prstGeom>
          <a:noFill/>
          <a:ln w="9525">
            <a:noFill/>
            <a:miter lim="800000"/>
            <a:headEnd/>
            <a:tailEnd/>
          </a:ln>
        </p:spPr>
      </p:pic>
      <p:sp>
        <p:nvSpPr>
          <p:cNvPr id="50181" name="矩形 45"/>
          <p:cNvSpPr>
            <a:spLocks noChangeArrowheads="1"/>
          </p:cNvSpPr>
          <p:nvPr/>
        </p:nvSpPr>
        <p:spPr bwMode="auto">
          <a:xfrm>
            <a:off x="1190625" y="3714750"/>
            <a:ext cx="6453188" cy="450850"/>
          </a:xfrm>
          <a:prstGeom prst="rect">
            <a:avLst/>
          </a:prstGeom>
          <a:noFill/>
          <a:ln w="9525">
            <a:noFill/>
            <a:miter lim="800000"/>
          </a:ln>
        </p:spPr>
        <p:txBody>
          <a:bodyPr>
            <a:spAutoFit/>
          </a:bodyPr>
          <a:lstStyle/>
          <a:p>
            <a:pPr>
              <a:lnSpc>
                <a:spcPts val="2800"/>
              </a:lnSpc>
              <a:spcBef>
                <a:spcPct val="20000"/>
              </a:spcBef>
              <a:buClr>
                <a:srgbClr val="D16349"/>
              </a:buClr>
              <a:buSzPct val="85000"/>
            </a:pPr>
            <a:r>
              <a:rPr lang="en-US" altLang="zh-CN" sz="2400">
                <a:solidFill>
                  <a:srgbClr val="000000"/>
                </a:solidFill>
                <a:latin typeface="Helvetica" pitchFamily="2" charset="0"/>
                <a:ea typeface="方正舒体" panose="02010601030101010101" pitchFamily="2" charset="-122"/>
              </a:rPr>
              <a:t>What will happen to us after travel? (Para. 9)</a:t>
            </a:r>
            <a:endParaRPr lang="en-US" altLang="zh-CN" sz="2400">
              <a:solidFill>
                <a:srgbClr val="000000"/>
              </a:solidFill>
              <a:latin typeface="Helvetica" pitchFamily="2" charset="0"/>
              <a:ea typeface="方正舒体" panose="02010601030101010101" pitchFamily="2" charset="-122"/>
            </a:endParaRPr>
          </a:p>
        </p:txBody>
      </p:sp>
      <p:grpSp>
        <p:nvGrpSpPr>
          <p:cNvPr id="3" name="组合 12"/>
          <p:cNvGrpSpPr/>
          <p:nvPr/>
        </p:nvGrpSpPr>
        <p:grpSpPr bwMode="auto">
          <a:xfrm>
            <a:off x="785813" y="2143125"/>
            <a:ext cx="6929437" cy="1214438"/>
            <a:chOff x="846926" y="2826220"/>
            <a:chExt cx="7082660" cy="3074090"/>
          </a:xfrm>
        </p:grpSpPr>
        <p:sp>
          <p:nvSpPr>
            <p:cNvPr id="17" name="圆角矩形 16"/>
            <p:cNvSpPr/>
            <p:nvPr/>
          </p:nvSpPr>
          <p:spPr>
            <a:xfrm>
              <a:off x="1249188" y="3899476"/>
              <a:ext cx="6680398" cy="2000834"/>
            </a:xfrm>
            <a:prstGeom prst="roundRect">
              <a:avLst/>
            </a:prstGeom>
            <a:noFill/>
            <a:ln>
              <a:solidFill>
                <a:srgbClr val="FF6600"/>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pic>
          <p:nvPicPr>
            <p:cNvPr id="4" name="Picture 3"/>
            <p:cNvPicPr>
              <a:picLocks noChangeAspect="1" noChangeArrowheads="1"/>
            </p:cNvPicPr>
            <p:nvPr/>
          </p:nvPicPr>
          <p:blipFill>
            <a:blip r:embed="rId4"/>
            <a:srcRect/>
            <a:stretch>
              <a:fillRect/>
            </a:stretch>
          </p:blipFill>
          <p:spPr bwMode="auto">
            <a:xfrm>
              <a:off x="846926" y="2826220"/>
              <a:ext cx="930028" cy="1989117"/>
            </a:xfrm>
            <a:prstGeom prst="rect">
              <a:avLst/>
            </a:prstGeom>
            <a:noFill/>
            <a:ln w="9525">
              <a:noFill/>
              <a:miter lim="800000"/>
              <a:headEnd/>
              <a:tailEnd/>
            </a:ln>
          </p:spPr>
        </p:pic>
        <p:sp>
          <p:nvSpPr>
            <p:cNvPr id="19" name="TextBox 18">
              <a:hlinkClick r:id="rId2" action="ppaction://hlinksldjump"/>
            </p:cNvPr>
            <p:cNvSpPr txBox="1"/>
            <p:nvPr/>
          </p:nvSpPr>
          <p:spPr>
            <a:xfrm>
              <a:off x="992960" y="3433002"/>
              <a:ext cx="1072540" cy="478190"/>
            </a:xfrm>
            <a:prstGeom prst="rect">
              <a:avLst/>
            </a:prstGeom>
            <a:noFill/>
          </p:spPr>
          <p:txBody>
            <a:bodyPr>
              <a:spAutoFit/>
            </a:bodyPr>
            <a:lstStyle/>
            <a:p>
              <a:pPr fontAlgn="auto">
                <a:spcBef>
                  <a:spcPts val="0"/>
                </a:spcBef>
                <a:spcAft>
                  <a:spcPts val="0"/>
                </a:spcAft>
                <a:defRPr/>
              </a:pPr>
              <a:r>
                <a:rPr lang="en-US" altLang="zh-CN" sz="2000" b="1" dirty="0">
                  <a:solidFill>
                    <a:schemeClr val="bg1"/>
                  </a:solidFill>
                  <a:effectLst>
                    <a:outerShdw blurRad="38100" dist="38100" dir="2700000" algn="tl">
                      <a:srgbClr val="000000">
                        <a:alpha val="43137"/>
                      </a:srgbClr>
                    </a:outerShdw>
                  </a:effectLst>
                  <a:latin typeface="Tempus Sans ITC" panose="04020404030D07020202" pitchFamily="82" charset="0"/>
                  <a:ea typeface="+mn-ea"/>
                </a:rPr>
                <a:t>Tips</a:t>
              </a:r>
              <a:endParaRPr lang="zh-CN" altLang="en-US" sz="2000" b="1" dirty="0">
                <a:solidFill>
                  <a:schemeClr val="bg1"/>
                </a:solidFill>
                <a:effectLst>
                  <a:outerShdw blurRad="38100" dist="38100" dir="2700000" algn="tl">
                    <a:srgbClr val="000000">
                      <a:alpha val="43137"/>
                    </a:srgbClr>
                  </a:outerShdw>
                </a:effectLst>
                <a:latin typeface="Tempus Sans ITC" panose="04020404030D07020202" pitchFamily="82" charset="0"/>
                <a:ea typeface="+mn-ea"/>
              </a:endParaRPr>
            </a:p>
          </p:txBody>
        </p:sp>
      </p:grpSp>
      <p:sp>
        <p:nvSpPr>
          <p:cNvPr id="50187" name="TextBox 1"/>
          <p:cNvSpPr txBox="1">
            <a:spLocks noChangeArrowheads="1"/>
          </p:cNvSpPr>
          <p:nvPr/>
        </p:nvSpPr>
        <p:spPr bwMode="auto">
          <a:xfrm>
            <a:off x="1571625" y="2647950"/>
            <a:ext cx="6302375" cy="495300"/>
          </a:xfrm>
          <a:prstGeom prst="rect">
            <a:avLst/>
          </a:prstGeom>
          <a:noFill/>
          <a:ln w="9525">
            <a:noFill/>
            <a:miter lim="800000"/>
          </a:ln>
        </p:spPr>
        <p:txBody>
          <a:bodyPr>
            <a:spAutoFit/>
          </a:bodyPr>
          <a:lstStyle/>
          <a:p>
            <a:pPr>
              <a:lnSpc>
                <a:spcPct val="120000"/>
              </a:lnSpc>
              <a:spcBef>
                <a:spcPct val="20000"/>
              </a:spcBef>
              <a:buClr>
                <a:schemeClr val="accent6">
                  <a:lumMod val="75000"/>
                </a:schemeClr>
              </a:buClr>
              <a:buSzPct val="85000"/>
              <a:defRPr/>
            </a:pPr>
            <a:r>
              <a:rPr lang="en-US" altLang="zh-CN" sz="2400" dirty="0">
                <a:solidFill>
                  <a:srgbClr val="000000"/>
                </a:solidFill>
                <a:latin typeface="Helvetica" pitchFamily="2" charset="0"/>
                <a:ea typeface="方正舒体" panose="02010601030101010101" pitchFamily="2" charset="-122"/>
              </a:rPr>
              <a:t>Distance and differences. </a:t>
            </a:r>
            <a:endParaRPr lang="en-US" altLang="zh-CN" sz="2400" dirty="0">
              <a:solidFill>
                <a:srgbClr val="000000"/>
              </a:solidFill>
              <a:latin typeface="Helvetica" pitchFamily="2" charset="0"/>
              <a:ea typeface="方正舒体" panose="02010601030101010101"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018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blinds(horizontal)">
                                      <p:cBhvr>
                                        <p:cTn id="1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187"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02" name="Picture 2"/>
          <p:cNvPicPr>
            <a:picLocks noChangeAspect="1" noChangeArrowheads="1"/>
          </p:cNvPicPr>
          <p:nvPr/>
        </p:nvPicPr>
        <p:blipFill>
          <a:blip r:embed="rId1"/>
          <a:srcRect/>
          <a:stretch>
            <a:fillRect/>
          </a:stretch>
        </p:blipFill>
        <p:spPr bwMode="auto">
          <a:xfrm>
            <a:off x="385763" y="1285875"/>
            <a:ext cx="8650287" cy="5099050"/>
          </a:xfrm>
          <a:prstGeom prst="rect">
            <a:avLst/>
          </a:prstGeom>
          <a:noFill/>
          <a:ln w="9525">
            <a:noFill/>
            <a:miter lim="800000"/>
            <a:headEnd/>
            <a:tailEnd/>
          </a:ln>
        </p:spPr>
      </p:pic>
      <p:sp>
        <p:nvSpPr>
          <p:cNvPr id="51203" name="TextBox 40"/>
          <p:cNvSpPr txBox="1">
            <a:spLocks noChangeArrowheads="1"/>
          </p:cNvSpPr>
          <p:nvPr/>
        </p:nvSpPr>
        <p:spPr bwMode="auto">
          <a:xfrm>
            <a:off x="730250" y="2036763"/>
            <a:ext cx="6985000" cy="534987"/>
          </a:xfrm>
          <a:prstGeom prst="rect">
            <a:avLst/>
          </a:prstGeom>
          <a:noFill/>
          <a:ln w="9525">
            <a:noFill/>
            <a:miter lim="800000"/>
          </a:ln>
        </p:spPr>
        <p:txBody>
          <a:bodyPr>
            <a:spAutoFit/>
          </a:bodyPr>
          <a:lstStyle/>
          <a:p>
            <a:pPr marL="273050" indent="-273050" algn="just">
              <a:lnSpc>
                <a:spcPct val="120000"/>
              </a:lnSpc>
              <a:spcBef>
                <a:spcPct val="20000"/>
              </a:spcBef>
              <a:buClr>
                <a:srgbClr val="D16349"/>
              </a:buClr>
              <a:buSzPct val="85000"/>
              <a:buFont typeface="Wingdings 2" panose="05020102010507070707" pitchFamily="18" charset="2"/>
              <a:buNone/>
            </a:pPr>
            <a:r>
              <a:rPr lang="en-US" altLang="zh-CN" sz="2400" b="1" dirty="0">
                <a:solidFill>
                  <a:srgbClr val="000000"/>
                </a:solidFill>
                <a:latin typeface="Helvetica" pitchFamily="2" charset="0"/>
                <a:ea typeface="方正舒体" panose="02010601030101010101" pitchFamily="2" charset="-122"/>
              </a:rPr>
              <a:t>Part III — (Para. 9)</a:t>
            </a:r>
            <a:endParaRPr lang="en-US" altLang="zh-CN" sz="2400" b="1" dirty="0">
              <a:solidFill>
                <a:srgbClr val="000000"/>
              </a:solidFill>
              <a:latin typeface="Helvetica" pitchFamily="2" charset="0"/>
              <a:ea typeface="方正舒体" panose="02010601030101010101" pitchFamily="2" charset="-122"/>
            </a:endParaRPr>
          </a:p>
        </p:txBody>
      </p:sp>
      <p:sp>
        <p:nvSpPr>
          <p:cNvPr id="51204" name="矩形 18"/>
          <p:cNvSpPr>
            <a:spLocks noChangeArrowheads="1"/>
          </p:cNvSpPr>
          <p:nvPr/>
        </p:nvSpPr>
        <p:spPr bwMode="auto">
          <a:xfrm>
            <a:off x="730250" y="2670175"/>
            <a:ext cx="6362700" cy="2973388"/>
          </a:xfrm>
          <a:prstGeom prst="rect">
            <a:avLst/>
          </a:prstGeom>
          <a:noFill/>
          <a:ln w="9525">
            <a:noFill/>
            <a:miter lim="800000"/>
          </a:ln>
        </p:spPr>
        <p:txBody>
          <a:bodyPr>
            <a:spAutoFit/>
          </a:bodyPr>
          <a:lstStyle/>
          <a:p>
            <a:pPr>
              <a:lnSpc>
                <a:spcPct val="120000"/>
              </a:lnSpc>
            </a:pPr>
            <a:r>
              <a:rPr lang="en-US" altLang="zh-CN" sz="2600" dirty="0">
                <a:latin typeface="Helvetica" pitchFamily="2" charset="0"/>
              </a:rPr>
              <a:t>The author warns us against pretending travel has no ___________ and that we take great delight in the unpleasantness. The last sentence echoes the view that distance and difference are the  _________________ of creativity.</a:t>
            </a:r>
            <a:endParaRPr lang="en-US" altLang="zh-CN" sz="2600" dirty="0">
              <a:latin typeface="Helvetica" pitchFamily="2" charset="0"/>
            </a:endParaRPr>
          </a:p>
        </p:txBody>
      </p:sp>
      <p:sp>
        <p:nvSpPr>
          <p:cNvPr id="24" name="矩形 23"/>
          <p:cNvSpPr/>
          <p:nvPr/>
        </p:nvSpPr>
        <p:spPr>
          <a:xfrm>
            <a:off x="2843213" y="3143250"/>
            <a:ext cx="2679700" cy="492125"/>
          </a:xfrm>
          <a:prstGeom prst="rect">
            <a:avLst/>
          </a:prstGeom>
        </p:spPr>
        <p:txBody>
          <a:bodyPr>
            <a:spAutoFit/>
          </a:bodyPr>
          <a:lstStyle/>
          <a:p>
            <a:pPr fontAlgn="auto">
              <a:spcBef>
                <a:spcPts val="0"/>
              </a:spcBef>
              <a:spcAft>
                <a:spcPts val="0"/>
              </a:spcAft>
              <a:defRPr/>
            </a:pPr>
            <a:r>
              <a:rPr lang="en-US" altLang="zh-CN" sz="2600" b="1" dirty="0">
                <a:solidFill>
                  <a:schemeClr val="accent6">
                    <a:lumMod val="75000"/>
                  </a:schemeClr>
                </a:solidFill>
                <a:latin typeface="Helvetica"/>
                <a:ea typeface="+mn-ea"/>
              </a:rPr>
              <a:t>drawbacks</a:t>
            </a:r>
            <a:endParaRPr lang="zh-CN" altLang="en-US" sz="2600" b="1" dirty="0" err="1">
              <a:solidFill>
                <a:schemeClr val="accent6">
                  <a:lumMod val="75000"/>
                </a:schemeClr>
              </a:solidFill>
              <a:latin typeface="Helvetica"/>
              <a:ea typeface="+mn-ea"/>
            </a:endParaRPr>
          </a:p>
        </p:txBody>
      </p:sp>
      <p:sp>
        <p:nvSpPr>
          <p:cNvPr id="25" name="矩形 24"/>
          <p:cNvSpPr/>
          <p:nvPr/>
        </p:nvSpPr>
        <p:spPr>
          <a:xfrm>
            <a:off x="684213" y="5072063"/>
            <a:ext cx="3644900" cy="492125"/>
          </a:xfrm>
          <a:prstGeom prst="rect">
            <a:avLst/>
          </a:prstGeom>
        </p:spPr>
        <p:txBody>
          <a:bodyPr>
            <a:spAutoFit/>
          </a:bodyPr>
          <a:lstStyle/>
          <a:p>
            <a:pPr fontAlgn="auto">
              <a:spcBef>
                <a:spcPts val="0"/>
              </a:spcBef>
              <a:spcAft>
                <a:spcPts val="0"/>
              </a:spcAft>
              <a:defRPr/>
            </a:pPr>
            <a:r>
              <a:rPr lang="en-US" altLang="zh-CN" sz="2600" b="1" dirty="0">
                <a:solidFill>
                  <a:schemeClr val="accent6">
                    <a:lumMod val="75000"/>
                  </a:schemeClr>
                </a:solidFill>
                <a:latin typeface="Helvetica"/>
                <a:ea typeface="+mn-ea"/>
              </a:rPr>
              <a:t>secret cornerstones</a:t>
            </a:r>
            <a:endParaRPr lang="zh-CN" altLang="en-US" sz="2600" b="1" dirty="0">
              <a:solidFill>
                <a:schemeClr val="accent6">
                  <a:lumMod val="75000"/>
                </a:schemeClr>
              </a:solidFill>
              <a:latin typeface="Helvetica"/>
              <a:ea typeface="+mn-ea"/>
            </a:endParaRPr>
          </a:p>
        </p:txBody>
      </p:sp>
      <p:pic>
        <p:nvPicPr>
          <p:cNvPr id="51207" name="Picture 2" descr="H:\2015年修改\图片10.jpg"/>
          <p:cNvPicPr>
            <a:picLocks noChangeAspect="1" noChangeArrowheads="1"/>
          </p:cNvPicPr>
          <p:nvPr/>
        </p:nvPicPr>
        <p:blipFill>
          <a:blip r:embed="rId2"/>
          <a:srcRect/>
          <a:stretch>
            <a:fillRect/>
          </a:stretch>
        </p:blipFill>
        <p:spPr bwMode="auto">
          <a:xfrm>
            <a:off x="0" y="0"/>
            <a:ext cx="8072438" cy="1163638"/>
          </a:xfrm>
          <a:prstGeom prst="rect">
            <a:avLst/>
          </a:prstGeom>
          <a:noFill/>
          <a:ln w="9525">
            <a:noFill/>
            <a:miter lim="800000"/>
            <a:headEnd/>
            <a:tailEnd/>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blinds(horizontal)">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blinds(horizontal)">
                                      <p:cBhvr>
                                        <p:cTn id="12"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descr="mf700-00452559.tif"/>
          <p:cNvPicPr>
            <a:picLocks noChangeAspect="1"/>
          </p:cNvPicPr>
          <p:nvPr/>
        </p:nvPicPr>
        <p:blipFill>
          <a:blip r:embed="rId1"/>
          <a:stretch>
            <a:fillRect/>
          </a:stretch>
        </p:blipFill>
        <p:spPr>
          <a:xfrm>
            <a:off x="4714876" y="2285992"/>
            <a:ext cx="3971261" cy="3264198"/>
          </a:xfrm>
          <a:prstGeom prst="rect">
            <a:avLst/>
          </a:prstGeom>
          <a:ln>
            <a:noFill/>
          </a:ln>
          <a:effectLst>
            <a:softEdge rad="112500"/>
          </a:effectLst>
        </p:spPr>
      </p:pic>
      <p:grpSp>
        <p:nvGrpSpPr>
          <p:cNvPr id="17411" name="组合 19"/>
          <p:cNvGrpSpPr/>
          <p:nvPr/>
        </p:nvGrpSpPr>
        <p:grpSpPr bwMode="auto">
          <a:xfrm>
            <a:off x="0" y="0"/>
            <a:ext cx="9144000" cy="5381625"/>
            <a:chOff x="0" y="-25"/>
            <a:chExt cx="9144000" cy="5381865"/>
          </a:xfrm>
        </p:grpSpPr>
        <p:sp>
          <p:nvSpPr>
            <p:cNvPr id="19" name="TextBox 18"/>
            <p:cNvSpPr txBox="1"/>
            <p:nvPr/>
          </p:nvSpPr>
          <p:spPr>
            <a:xfrm>
              <a:off x="642938" y="1844732"/>
              <a:ext cx="2324100" cy="615977"/>
            </a:xfrm>
            <a:prstGeom prst="rect">
              <a:avLst/>
            </a:prstGeom>
            <a:noFill/>
          </p:spPr>
          <p:txBody>
            <a:bodyPr>
              <a:spAutoFit/>
            </a:bodyPr>
            <a:lstStyle/>
            <a:p>
              <a:pPr fontAlgn="auto">
                <a:spcBef>
                  <a:spcPts val="0"/>
                </a:spcBef>
                <a:spcAft>
                  <a:spcPts val="0"/>
                </a:spcAft>
                <a:defRPr/>
              </a:pPr>
              <a:r>
                <a:rPr lang="en-US" altLang="zh-CN" sz="3400" dirty="0">
                  <a:solidFill>
                    <a:srgbClr val="FF6600"/>
                  </a:solidFill>
                  <a:effectLst>
                    <a:outerShdw blurRad="38100" dist="38100" dir="2700000" algn="tl">
                      <a:srgbClr val="000000">
                        <a:alpha val="43137"/>
                      </a:srgbClr>
                    </a:outerShdw>
                  </a:effectLst>
                  <a:latin typeface="Cooper Black" panose="0208090404030B020404" pitchFamily="18" charset="0"/>
                  <a:ea typeface="+mn-ea"/>
                </a:rPr>
                <a:t>Contents</a:t>
              </a:r>
              <a:endParaRPr lang="zh-CN" altLang="en-US" sz="3400" dirty="0">
                <a:solidFill>
                  <a:srgbClr val="FF6600"/>
                </a:solidFill>
                <a:effectLst>
                  <a:outerShdw blurRad="38100" dist="38100" dir="2700000" algn="tl">
                    <a:srgbClr val="000000">
                      <a:alpha val="43137"/>
                    </a:srgbClr>
                  </a:outerShdw>
                </a:effectLst>
                <a:latin typeface="Cooper Black" panose="0208090404030B020404" pitchFamily="18" charset="0"/>
                <a:ea typeface="+mn-ea"/>
              </a:endParaRPr>
            </a:p>
          </p:txBody>
        </p:sp>
        <p:sp>
          <p:nvSpPr>
            <p:cNvPr id="31" name="Rectangle 10"/>
            <p:cNvSpPr/>
            <p:nvPr/>
          </p:nvSpPr>
          <p:spPr>
            <a:xfrm>
              <a:off x="0" y="-25"/>
              <a:ext cx="9144000" cy="708057"/>
            </a:xfrm>
            <a:prstGeom prst="rect">
              <a:avLst/>
            </a:prstGeom>
            <a:solidFill>
              <a:srgbClr val="99CC00">
                <a:alpha val="84706"/>
              </a:srgb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solidFill>
                  <a:schemeClr val="bg2">
                    <a:lumMod val="50000"/>
                  </a:schemeClr>
                </a:solidFill>
              </a:endParaRPr>
            </a:p>
          </p:txBody>
        </p:sp>
        <p:sp>
          <p:nvSpPr>
            <p:cNvPr id="17414" name="TextBox 31"/>
            <p:cNvSpPr txBox="1">
              <a:spLocks noChangeArrowheads="1"/>
            </p:cNvSpPr>
            <p:nvPr/>
          </p:nvSpPr>
          <p:spPr bwMode="auto">
            <a:xfrm>
              <a:off x="881042" y="-25"/>
              <a:ext cx="762000" cy="708024"/>
            </a:xfrm>
            <a:prstGeom prst="rect">
              <a:avLst/>
            </a:prstGeom>
            <a:noFill/>
            <a:ln w="9525">
              <a:noFill/>
              <a:miter lim="800000"/>
            </a:ln>
          </p:spPr>
          <p:txBody>
            <a:bodyPr>
              <a:spAutoFit/>
            </a:bodyPr>
            <a:lstStyle/>
            <a:p>
              <a:r>
                <a:rPr lang="en-US" altLang="zh-CN" sz="4000" b="1" i="1">
                  <a:latin typeface="Helvetica" pitchFamily="2" charset="0"/>
                  <a:ea typeface="Arial Unicode MS" panose="020B0604020202020204" pitchFamily="34" charset="-122"/>
                  <a:cs typeface="Helvetica Neue"/>
                </a:rPr>
                <a:t>A</a:t>
              </a:r>
              <a:endParaRPr lang="en-US" altLang="zh-CN" sz="4000" b="1" i="1">
                <a:latin typeface="Helvetica" pitchFamily="2" charset="0"/>
                <a:ea typeface="Arial Unicode MS" panose="020B0604020202020204" pitchFamily="34" charset="-122"/>
                <a:cs typeface="Helvetica Neue"/>
              </a:endParaRPr>
            </a:p>
          </p:txBody>
        </p:sp>
        <p:sp>
          <p:nvSpPr>
            <p:cNvPr id="33" name="Isosceles Triangle 15"/>
            <p:cNvSpPr/>
            <p:nvPr/>
          </p:nvSpPr>
          <p:spPr>
            <a:xfrm flipV="1">
              <a:off x="1379538" y="380992"/>
              <a:ext cx="192087" cy="115893"/>
            </a:xfrm>
            <a:prstGeom prst="triangle">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35" name="TextBox 34"/>
            <p:cNvSpPr txBox="1"/>
            <p:nvPr/>
          </p:nvSpPr>
          <p:spPr>
            <a:xfrm>
              <a:off x="1598613" y="142856"/>
              <a:ext cx="7331075" cy="523898"/>
            </a:xfrm>
            <a:prstGeom prst="rect">
              <a:avLst/>
            </a:prstGeom>
            <a:noFill/>
          </p:spPr>
          <p:txBody>
            <a:bodyPr wrap="none">
              <a:spAutoFit/>
            </a:bodyPr>
            <a:lstStyle>
              <a:defPPr>
                <a:defRPr lang="zh-CN"/>
              </a:defPPr>
              <a:lvl1pPr>
                <a:defRPr sz="4200" spc="300">
                  <a:solidFill>
                    <a:srgbClr val="FFFFFF"/>
                  </a:solidFill>
                  <a:effectLst>
                    <a:outerShdw blurRad="38100" dist="38100" dir="2700000" algn="tl">
                      <a:srgbClr val="000000">
                        <a:alpha val="43137"/>
                      </a:srgbClr>
                    </a:outerShdw>
                  </a:effectLst>
                  <a:latin typeface="Cooper Black" panose="0208090404030B020404" pitchFamily="18" charset="0"/>
                  <a:ea typeface="Arial Unicode MS" panose="020B0604020202020204" pitchFamily="34" charset="-122"/>
                  <a:cs typeface="Helvetica Neue"/>
                </a:defRPr>
              </a:lvl1pPr>
            </a:lstStyle>
            <a:p>
              <a:pPr fontAlgn="auto">
                <a:spcBef>
                  <a:spcPts val="0"/>
                </a:spcBef>
                <a:spcAft>
                  <a:spcPts val="0"/>
                </a:spcAft>
                <a:defRPr/>
              </a:pPr>
              <a:r>
                <a:rPr lang="en-US" altLang="zh-CN" sz="2800" dirty="0" smtClean="0">
                  <a:effectLst>
                    <a:glow rad="101600">
                      <a:schemeClr val="tx1">
                        <a:alpha val="60000"/>
                      </a:schemeClr>
                    </a:glow>
                    <a:outerShdw blurRad="38100" dist="38100" dir="2700000" algn="tl">
                      <a:srgbClr val="000000">
                        <a:alpha val="43137"/>
                      </a:srgbClr>
                    </a:outerShdw>
                  </a:effectLst>
                </a:rPr>
                <a:t>The surprising purpose of travel</a:t>
              </a:r>
              <a:endParaRPr lang="zh-CN" altLang="en-US" sz="2800" dirty="0" smtClean="0">
                <a:effectLst>
                  <a:glow rad="101600">
                    <a:schemeClr val="tx1">
                      <a:alpha val="60000"/>
                    </a:schemeClr>
                  </a:glow>
                  <a:outerShdw blurRad="38100" dist="38100" dir="2700000" algn="tl">
                    <a:srgbClr val="000000">
                      <a:alpha val="43137"/>
                    </a:srgbClr>
                  </a:outerShdw>
                </a:effectLst>
              </a:endParaRPr>
            </a:p>
          </p:txBody>
        </p:sp>
        <p:sp>
          <p:nvSpPr>
            <p:cNvPr id="17417" name="TextBox 35"/>
            <p:cNvSpPr txBox="1">
              <a:spLocks noChangeArrowheads="1"/>
            </p:cNvSpPr>
            <p:nvPr/>
          </p:nvSpPr>
          <p:spPr bwMode="auto">
            <a:xfrm>
              <a:off x="71406" y="214298"/>
              <a:ext cx="1018227" cy="369347"/>
            </a:xfrm>
            <a:prstGeom prst="rect">
              <a:avLst/>
            </a:prstGeom>
            <a:noFill/>
            <a:ln w="9525">
              <a:noFill/>
              <a:miter lim="800000"/>
            </a:ln>
          </p:spPr>
          <p:txBody>
            <a:bodyPr wrap="none">
              <a:spAutoFit/>
            </a:bodyPr>
            <a:lstStyle/>
            <a:p>
              <a:r>
                <a:rPr lang="en-US" altLang="zh-CN" b="1" i="1">
                  <a:latin typeface="Helvetica" pitchFamily="2" charset="0"/>
                  <a:ea typeface="Helvetica Neue"/>
                  <a:cs typeface="Helvetica Neue"/>
                </a:rPr>
                <a:t>Section</a:t>
              </a:r>
              <a:endParaRPr lang="en-US" altLang="zh-CN" b="1" i="1">
                <a:latin typeface="Helvetica" pitchFamily="2" charset="0"/>
                <a:ea typeface="Helvetica Neue"/>
                <a:cs typeface="Helvetica Neue"/>
              </a:endParaRPr>
            </a:p>
          </p:txBody>
        </p:sp>
        <p:pic>
          <p:nvPicPr>
            <p:cNvPr id="18" name="Picture 6"/>
            <p:cNvPicPr>
              <a:picLocks noChangeAspect="1" noChangeArrowheads="1"/>
            </p:cNvPicPr>
            <p:nvPr/>
          </p:nvPicPr>
          <p:blipFill>
            <a:blip r:embed="rId2"/>
            <a:srcRect/>
            <a:stretch>
              <a:fillRect/>
            </a:stretch>
          </p:blipFill>
          <p:spPr bwMode="auto">
            <a:xfrm>
              <a:off x="611188" y="4753162"/>
              <a:ext cx="3603625" cy="628678"/>
            </a:xfrm>
            <a:prstGeom prst="rect">
              <a:avLst/>
            </a:prstGeom>
            <a:ln>
              <a:noFill/>
            </a:ln>
            <a:effectLst>
              <a:outerShdw blurRad="292100" dist="139700" dir="2700000" algn="tl" rotWithShape="0">
                <a:srgbClr val="333333">
                  <a:alpha val="65000"/>
                </a:srgbClr>
              </a:outerShdw>
            </a:effectLst>
          </p:spPr>
        </p:pic>
        <p:pic>
          <p:nvPicPr>
            <p:cNvPr id="21" name="Picture 4">
              <a:hlinkClick r:id="rId3" action="ppaction://hlinksldjump"/>
            </p:cNvPr>
            <p:cNvPicPr>
              <a:picLocks noChangeAspect="1" noChangeArrowheads="1"/>
            </p:cNvPicPr>
            <p:nvPr/>
          </p:nvPicPr>
          <p:blipFill>
            <a:blip r:embed="rId4"/>
            <a:srcRect/>
            <a:stretch>
              <a:fillRect/>
            </a:stretch>
          </p:blipFill>
          <p:spPr bwMode="auto">
            <a:xfrm>
              <a:off x="569913" y="4072095"/>
              <a:ext cx="3644900" cy="625503"/>
            </a:xfrm>
            <a:prstGeom prst="rect">
              <a:avLst/>
            </a:prstGeom>
            <a:ln>
              <a:noFill/>
            </a:ln>
            <a:effectLst>
              <a:outerShdw blurRad="292100" dist="139700" dir="2700000" algn="tl" rotWithShape="0">
                <a:srgbClr val="333333">
                  <a:alpha val="65000"/>
                </a:srgbClr>
              </a:outerShdw>
            </a:effectLst>
          </p:spPr>
        </p:pic>
        <p:pic>
          <p:nvPicPr>
            <p:cNvPr id="22" name="Picture 3">
              <a:hlinkClick r:id="rId5" action="ppaction://hlinksldjump"/>
            </p:cNvPr>
            <p:cNvPicPr>
              <a:picLocks noChangeAspect="1" noChangeArrowheads="1"/>
            </p:cNvPicPr>
            <p:nvPr/>
          </p:nvPicPr>
          <p:blipFill>
            <a:blip r:embed="rId6"/>
            <a:srcRect/>
            <a:stretch>
              <a:fillRect/>
            </a:stretch>
          </p:blipFill>
          <p:spPr bwMode="auto">
            <a:xfrm>
              <a:off x="569913" y="3357688"/>
              <a:ext cx="3644900" cy="668367"/>
            </a:xfrm>
            <a:prstGeom prst="rect">
              <a:avLst/>
            </a:prstGeom>
            <a:ln>
              <a:noFill/>
            </a:ln>
            <a:effectLst>
              <a:outerShdw blurRad="292100" dist="139700" dir="2700000" algn="tl" rotWithShape="0">
                <a:srgbClr val="333333">
                  <a:alpha val="65000"/>
                </a:srgbClr>
              </a:outerShdw>
            </a:effectLst>
          </p:spPr>
        </p:pic>
        <p:pic>
          <p:nvPicPr>
            <p:cNvPr id="23" name="Picture 2">
              <a:hlinkClick r:id="rId7" action="ppaction://hlinksldjump"/>
            </p:cNvPr>
            <p:cNvPicPr>
              <a:picLocks noChangeAspect="1" noChangeArrowheads="1"/>
            </p:cNvPicPr>
            <p:nvPr/>
          </p:nvPicPr>
          <p:blipFill>
            <a:blip r:embed="rId8"/>
            <a:srcRect/>
            <a:stretch>
              <a:fillRect/>
            </a:stretch>
          </p:blipFill>
          <p:spPr bwMode="auto">
            <a:xfrm>
              <a:off x="569913" y="2708371"/>
              <a:ext cx="3644900" cy="619153"/>
            </a:xfrm>
            <a:prstGeom prst="rect">
              <a:avLst/>
            </a:prstGeom>
            <a:ln>
              <a:noFill/>
            </a:ln>
            <a:effectLst>
              <a:outerShdw blurRad="292100" dist="139700" dir="2700000" algn="tl" rotWithShape="0">
                <a:srgbClr val="333333">
                  <a:alpha val="65000"/>
                </a:srgbClr>
              </a:outerShdw>
            </a:effectLst>
          </p:spPr>
        </p:pic>
        <p:sp>
          <p:nvSpPr>
            <p:cNvPr id="17422" name="Rectangle 6">
              <a:hlinkClick r:id="rId9" action="ppaction://hlinksldjump"/>
            </p:cNvPr>
            <p:cNvSpPr>
              <a:spLocks noChangeArrowheads="1"/>
            </p:cNvSpPr>
            <p:nvPr/>
          </p:nvSpPr>
          <p:spPr bwMode="auto">
            <a:xfrm>
              <a:off x="714348" y="2786169"/>
              <a:ext cx="3859211" cy="461665"/>
            </a:xfrm>
            <a:prstGeom prst="rect">
              <a:avLst/>
            </a:prstGeom>
            <a:noFill/>
            <a:ln w="9525">
              <a:noFill/>
              <a:miter lim="800000"/>
            </a:ln>
          </p:spPr>
          <p:txBody>
            <a:bodyPr>
              <a:spAutoFit/>
            </a:bodyPr>
            <a:lstStyle/>
            <a:p>
              <a:pPr eaLnBrk="0" hangingPunct="0"/>
              <a:r>
                <a:rPr lang="en-US" altLang="zh-CN" sz="2400">
                  <a:solidFill>
                    <a:srgbClr val="000000"/>
                  </a:solidFill>
                  <a:latin typeface="Helvetica" pitchFamily="2" charset="0"/>
                </a:rPr>
                <a:t>Warming-up Activities</a:t>
              </a:r>
              <a:endParaRPr lang="en-US" altLang="zh-CN" sz="2400">
                <a:solidFill>
                  <a:srgbClr val="000000"/>
                </a:solidFill>
                <a:latin typeface="Helvetica" pitchFamily="2" charset="0"/>
              </a:endParaRPr>
            </a:p>
          </p:txBody>
        </p:sp>
        <p:sp>
          <p:nvSpPr>
            <p:cNvPr id="17423" name="Rectangle 10">
              <a:hlinkClick r:id="rId10" action="ppaction://hlinksldjump"/>
            </p:cNvPr>
            <p:cNvSpPr>
              <a:spLocks noChangeArrowheads="1"/>
            </p:cNvSpPr>
            <p:nvPr/>
          </p:nvSpPr>
          <p:spPr bwMode="auto">
            <a:xfrm>
              <a:off x="498474" y="3467261"/>
              <a:ext cx="3073394" cy="461962"/>
            </a:xfrm>
            <a:prstGeom prst="rect">
              <a:avLst/>
            </a:prstGeom>
            <a:noFill/>
            <a:ln w="9525">
              <a:noFill/>
              <a:miter lim="800000"/>
            </a:ln>
          </p:spPr>
          <p:txBody>
            <a:bodyPr>
              <a:spAutoFit/>
            </a:bodyPr>
            <a:lstStyle/>
            <a:p>
              <a:pPr eaLnBrk="0" hangingPunct="0"/>
              <a:r>
                <a:rPr lang="en-US" altLang="zh-CN" sz="2400">
                  <a:solidFill>
                    <a:srgbClr val="000000"/>
                  </a:solidFill>
                  <a:latin typeface="Helvetica" pitchFamily="2" charset="0"/>
                </a:rPr>
                <a:t>   Text Study</a:t>
              </a:r>
              <a:endParaRPr lang="en-US" altLang="zh-CN" sz="2400">
                <a:solidFill>
                  <a:srgbClr val="000000"/>
                </a:solidFill>
                <a:latin typeface="Helvetica" pitchFamily="2" charset="0"/>
              </a:endParaRPr>
            </a:p>
          </p:txBody>
        </p:sp>
        <p:sp>
          <p:nvSpPr>
            <p:cNvPr id="17424" name="Rectangle 14">
              <a:hlinkClick r:id="rId3" action="ppaction://hlinksldjump"/>
            </p:cNvPr>
            <p:cNvSpPr>
              <a:spLocks noChangeArrowheads="1"/>
            </p:cNvSpPr>
            <p:nvPr/>
          </p:nvSpPr>
          <p:spPr bwMode="auto">
            <a:xfrm>
              <a:off x="500034" y="4119560"/>
              <a:ext cx="3891283" cy="461665"/>
            </a:xfrm>
            <a:prstGeom prst="rect">
              <a:avLst/>
            </a:prstGeom>
            <a:noFill/>
            <a:ln w="9525">
              <a:noFill/>
              <a:miter lim="800000"/>
            </a:ln>
          </p:spPr>
          <p:txBody>
            <a:bodyPr>
              <a:spAutoFit/>
            </a:bodyPr>
            <a:lstStyle/>
            <a:p>
              <a:pPr eaLnBrk="0" hangingPunct="0"/>
              <a:r>
                <a:rPr lang="en-US" altLang="zh-CN" sz="2400">
                  <a:solidFill>
                    <a:srgbClr val="000000"/>
                  </a:solidFill>
                  <a:latin typeface="Helvetica" pitchFamily="2" charset="0"/>
                </a:rPr>
                <a:t>   Language Application</a:t>
              </a:r>
              <a:endParaRPr lang="en-US" altLang="zh-CN" sz="2400">
                <a:solidFill>
                  <a:srgbClr val="000000"/>
                </a:solidFill>
                <a:latin typeface="Helvetica" pitchFamily="2" charset="0"/>
              </a:endParaRPr>
            </a:p>
          </p:txBody>
        </p:sp>
        <p:sp>
          <p:nvSpPr>
            <p:cNvPr id="17425" name="TextBox 28">
              <a:hlinkClick r:id="rId11" action="ppaction://hlinksldjump"/>
            </p:cNvPr>
            <p:cNvSpPr txBox="1">
              <a:spLocks noChangeArrowheads="1"/>
            </p:cNvSpPr>
            <p:nvPr/>
          </p:nvSpPr>
          <p:spPr bwMode="auto">
            <a:xfrm>
              <a:off x="530219" y="4715072"/>
              <a:ext cx="3327401" cy="646331"/>
            </a:xfrm>
            <a:prstGeom prst="rect">
              <a:avLst/>
            </a:prstGeom>
            <a:noFill/>
            <a:ln w="9525">
              <a:noFill/>
              <a:miter lim="800000"/>
            </a:ln>
          </p:spPr>
          <p:txBody>
            <a:bodyPr>
              <a:spAutoFit/>
            </a:bodyPr>
            <a:lstStyle/>
            <a:p>
              <a:pPr eaLnBrk="0" hangingPunct="0">
                <a:lnSpc>
                  <a:spcPct val="150000"/>
                </a:lnSpc>
              </a:pPr>
              <a:r>
                <a:rPr lang="en-US" altLang="zh-CN" sz="2400">
                  <a:solidFill>
                    <a:srgbClr val="000000"/>
                  </a:solidFill>
                  <a:latin typeface="Helvetica" pitchFamily="2" charset="0"/>
                </a:rPr>
                <a:t>   Summary</a:t>
              </a:r>
              <a:endParaRPr lang="en-US" altLang="zh-CN" sz="2400">
                <a:solidFill>
                  <a:srgbClr val="000000"/>
                </a:solidFill>
                <a:latin typeface="Helvetica" pitchFamily="2" charset="0"/>
              </a:endParaRPr>
            </a:p>
          </p:txBody>
        </p:sp>
      </p:gr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圆角矩形 21"/>
          <p:cNvSpPr>
            <a:spLocks noChangeArrowheads="1"/>
          </p:cNvSpPr>
          <p:nvPr/>
        </p:nvSpPr>
        <p:spPr bwMode="auto">
          <a:xfrm>
            <a:off x="539552" y="2420889"/>
            <a:ext cx="3888432" cy="3528392"/>
          </a:xfrm>
          <a:prstGeom prst="roundRect">
            <a:avLst>
              <a:gd name="adj" fmla="val 16667"/>
            </a:avLst>
          </a:prstGeom>
          <a:solidFill>
            <a:schemeClr val="bg1"/>
          </a:solidFill>
          <a:ln w="25400" algn="ctr">
            <a:solidFill>
              <a:schemeClr val="accent1"/>
            </a:solidFill>
            <a:round/>
          </a:ln>
          <a:effectLst>
            <a:glow rad="101600">
              <a:schemeClr val="accent5">
                <a:satMod val="175000"/>
                <a:alpha val="40000"/>
              </a:schemeClr>
            </a:glow>
          </a:effectLst>
        </p:spPr>
        <p:txBody>
          <a:bodyPr anchor="ctr"/>
          <a:lstStyle/>
          <a:p>
            <a:pPr fontAlgn="auto">
              <a:spcBef>
                <a:spcPts val="0"/>
              </a:spcBef>
              <a:spcAft>
                <a:spcPts val="0"/>
              </a:spcAft>
              <a:defRPr/>
            </a:pPr>
            <a:r>
              <a:rPr lang="en-US" altLang="zh-CN" sz="2200" dirty="0">
                <a:latin typeface="Helvetica"/>
                <a:ea typeface="+mn-ea"/>
              </a:rPr>
              <a:t>It gives us a vivid description of the author’s imaginary travel experience, including how he </a:t>
            </a:r>
            <a:r>
              <a:rPr lang="en-US" altLang="zh-CN" sz="2200" dirty="0" smtClean="0">
                <a:latin typeface="Helvetica"/>
                <a:ea typeface="+mn-ea"/>
              </a:rPr>
              <a:t>struggles to </a:t>
            </a:r>
            <a:r>
              <a:rPr lang="en-US" altLang="zh-CN" sz="2200" dirty="0">
                <a:latin typeface="Helvetica"/>
                <a:ea typeface="+mn-ea"/>
              </a:rPr>
              <a:t>get up in the early morning, how he gets to the flight gate in the airport</a:t>
            </a:r>
            <a:r>
              <a:rPr lang="en-US" altLang="zh-CN" sz="2200" dirty="0">
                <a:latin typeface="Helvetica"/>
                <a:ea typeface="+mn-ea"/>
                <a:cs typeface="Arial" panose="020B0604020202020204" pitchFamily="34" charset="0"/>
              </a:rPr>
              <a:t>. (Para. 1)</a:t>
            </a:r>
            <a:endParaRPr lang="en-US" altLang="zh-CN" sz="2200" dirty="0">
              <a:latin typeface="Helvetica"/>
              <a:ea typeface="+mn-ea"/>
              <a:cs typeface="Arial" panose="020B0604020202020204" pitchFamily="34" charset="0"/>
            </a:endParaRPr>
          </a:p>
          <a:p>
            <a:pPr fontAlgn="auto">
              <a:spcBef>
                <a:spcPts val="0"/>
              </a:spcBef>
              <a:spcAft>
                <a:spcPts val="0"/>
              </a:spcAft>
              <a:defRPr/>
            </a:pPr>
            <a:endParaRPr lang="en-US" altLang="zh-CN" sz="2200" dirty="0">
              <a:latin typeface="Helvetica"/>
              <a:ea typeface="+mn-ea"/>
              <a:cs typeface="Arial" panose="020B0604020202020204" pitchFamily="34" charset="0"/>
            </a:endParaRPr>
          </a:p>
        </p:txBody>
      </p:sp>
      <p:sp>
        <p:nvSpPr>
          <p:cNvPr id="23" name="圆角矩形 22"/>
          <p:cNvSpPr>
            <a:spLocks noChangeArrowheads="1"/>
          </p:cNvSpPr>
          <p:nvPr/>
        </p:nvSpPr>
        <p:spPr bwMode="auto">
          <a:xfrm>
            <a:off x="4644008" y="2420889"/>
            <a:ext cx="3960440" cy="3528392"/>
          </a:xfrm>
          <a:prstGeom prst="roundRect">
            <a:avLst>
              <a:gd name="adj" fmla="val 16667"/>
            </a:avLst>
          </a:prstGeom>
          <a:solidFill>
            <a:schemeClr val="bg1"/>
          </a:solidFill>
          <a:ln w="25400" algn="ctr">
            <a:solidFill>
              <a:srgbClr val="FFC000"/>
            </a:solidFill>
            <a:round/>
          </a:ln>
          <a:effectLst>
            <a:glow rad="101600">
              <a:schemeClr val="accent6">
                <a:satMod val="175000"/>
                <a:alpha val="40000"/>
              </a:schemeClr>
            </a:glow>
          </a:effectLst>
        </p:spPr>
        <p:txBody>
          <a:bodyPr anchor="ctr"/>
          <a:lstStyle/>
          <a:p>
            <a:pPr fontAlgn="auto">
              <a:spcBef>
                <a:spcPts val="0"/>
              </a:spcBef>
              <a:spcAft>
                <a:spcPts val="0"/>
              </a:spcAft>
              <a:defRPr/>
            </a:pPr>
            <a:r>
              <a:rPr lang="en-US" altLang="zh-CN" sz="2200" dirty="0">
                <a:latin typeface="Helvetica"/>
                <a:ea typeface="+mn-ea"/>
                <a:cs typeface="Arial" panose="020B0604020202020204" pitchFamily="34" charset="0"/>
              </a:rPr>
              <a:t>The author puts forward a question and gives two traditional answers to it. We travel because we need to. We travel because we want to. (Para. 2-4)</a:t>
            </a:r>
            <a:endParaRPr lang="en-US" altLang="zh-CN" sz="2200" dirty="0">
              <a:latin typeface="Helvetica"/>
              <a:ea typeface="+mn-ea"/>
              <a:cs typeface="Arial" panose="020B0604020202020204" pitchFamily="34" charset="0"/>
            </a:endParaRPr>
          </a:p>
        </p:txBody>
      </p:sp>
      <p:sp>
        <p:nvSpPr>
          <p:cNvPr id="52232" name="Text Box 9"/>
          <p:cNvSpPr txBox="1">
            <a:spLocks noChangeArrowheads="1"/>
          </p:cNvSpPr>
          <p:nvPr/>
        </p:nvSpPr>
        <p:spPr bwMode="auto">
          <a:xfrm>
            <a:off x="1571625" y="1641475"/>
            <a:ext cx="6143625" cy="492125"/>
          </a:xfrm>
          <a:prstGeom prst="rect">
            <a:avLst/>
          </a:prstGeom>
          <a:solidFill>
            <a:srgbClr val="FFC000"/>
          </a:solidFill>
          <a:ln w="9525">
            <a:noFill/>
            <a:miter lim="800000"/>
          </a:ln>
          <a:effectLst>
            <a:prstShdw prst="shdw11">
              <a:schemeClr val="bg2">
                <a:alpha val="50000"/>
              </a:schemeClr>
            </a:prstShdw>
          </a:effectLst>
        </p:spPr>
        <p:txBody>
          <a:bodyPr>
            <a:spAutoFit/>
          </a:bodyPr>
          <a:lstStyle/>
          <a:p>
            <a:pPr algn="ctr"/>
            <a:r>
              <a:rPr lang="en-US" altLang="zh-CN" sz="2600">
                <a:latin typeface="Helvetica" pitchFamily="2" charset="0"/>
                <a:cs typeface="Arial" panose="020B0604020202020204" pitchFamily="34" charset="0"/>
              </a:rPr>
              <a:t>The introduction </a:t>
            </a:r>
            <a:endParaRPr lang="en-US" altLang="zh-CN" sz="2600">
              <a:latin typeface="Helvetica" pitchFamily="2" charset="0"/>
              <a:cs typeface="Arial" panose="020B0604020202020204" pitchFamily="34" charset="0"/>
            </a:endParaRPr>
          </a:p>
        </p:txBody>
      </p:sp>
      <p:pic>
        <p:nvPicPr>
          <p:cNvPr id="52233" name="Picture 2" descr="H:\2015年修改\图片11.jpg"/>
          <p:cNvPicPr>
            <a:picLocks noChangeAspect="1" noChangeArrowheads="1"/>
          </p:cNvPicPr>
          <p:nvPr/>
        </p:nvPicPr>
        <p:blipFill>
          <a:blip r:embed="rId1"/>
          <a:srcRect/>
          <a:stretch>
            <a:fillRect/>
          </a:stretch>
        </p:blipFill>
        <p:spPr bwMode="auto">
          <a:xfrm>
            <a:off x="0" y="0"/>
            <a:ext cx="7589838" cy="1163638"/>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up)">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wipe(up)">
                                      <p:cBhvr>
                                        <p:cTn id="12"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文本占位符 25"/>
          <p:cNvSpPr>
            <a:spLocks noGrp="1" noChangeArrowheads="1"/>
          </p:cNvSpPr>
          <p:nvPr>
            <p:ph type="body" idx="1"/>
          </p:nvPr>
        </p:nvSpPr>
        <p:spPr>
          <a:xfrm>
            <a:off x="624060" y="3357562"/>
            <a:ext cx="2662056" cy="3168353"/>
          </a:xfrm>
          <a:prstGeom prst="roundRect">
            <a:avLst>
              <a:gd name="adj" fmla="val 16667"/>
            </a:avLst>
          </a:prstGeom>
          <a:solidFill>
            <a:schemeClr val="bg1"/>
          </a:solidFill>
          <a:ln w="25400" algn="ctr">
            <a:solidFill>
              <a:srgbClr val="FFCC00"/>
            </a:solidFill>
            <a:round/>
          </a:ln>
          <a:effectLst>
            <a:glow rad="63500">
              <a:schemeClr val="accent6">
                <a:satMod val="175000"/>
                <a:alpha val="40000"/>
              </a:schemeClr>
            </a:glow>
          </a:effectLst>
        </p:spPr>
        <p:txBody>
          <a:bodyPr rtlCol="0">
            <a:noAutofit/>
          </a:bodyPr>
          <a:lstStyle/>
          <a:p>
            <a:pPr marL="0" indent="0" eaLnBrk="1" fontAlgn="auto" hangingPunct="1">
              <a:spcBef>
                <a:spcPct val="0"/>
              </a:spcBef>
              <a:spcAft>
                <a:spcPts val="0"/>
              </a:spcAft>
              <a:buFontTx/>
              <a:buNone/>
              <a:defRPr/>
            </a:pPr>
            <a:r>
              <a:rPr lang="en-US" altLang="zh-CN" sz="2200" dirty="0" smtClean="0">
                <a:latin typeface="Helvetica"/>
                <a:cs typeface="Arial" panose="020B0604020202020204" pitchFamily="34" charset="0"/>
              </a:rPr>
              <a:t>The author takes </a:t>
            </a:r>
            <a:endParaRPr lang="en-US" altLang="zh-CN" sz="2200" dirty="0" smtClean="0">
              <a:latin typeface="Helvetica"/>
              <a:cs typeface="Arial" panose="020B0604020202020204" pitchFamily="34" charset="0"/>
            </a:endParaRPr>
          </a:p>
          <a:p>
            <a:pPr marL="0" indent="0" eaLnBrk="1" fontAlgn="auto" hangingPunct="1">
              <a:spcBef>
                <a:spcPct val="0"/>
              </a:spcBef>
              <a:spcAft>
                <a:spcPts val="0"/>
              </a:spcAft>
              <a:buFontTx/>
              <a:buNone/>
              <a:defRPr/>
            </a:pPr>
            <a:r>
              <a:rPr lang="en-US" altLang="zh-CN" sz="2200" dirty="0" smtClean="0">
                <a:latin typeface="Helvetica"/>
                <a:cs typeface="Arial" panose="020B0604020202020204" pitchFamily="34" charset="0"/>
              </a:rPr>
              <a:t>us to rethink the </a:t>
            </a:r>
            <a:endParaRPr lang="en-US" altLang="zh-CN" sz="2200" dirty="0" smtClean="0">
              <a:latin typeface="Helvetica"/>
              <a:cs typeface="Arial" panose="020B0604020202020204" pitchFamily="34" charset="0"/>
            </a:endParaRPr>
          </a:p>
          <a:p>
            <a:pPr marL="0" indent="0" eaLnBrk="1" fontAlgn="auto" hangingPunct="1">
              <a:spcBef>
                <a:spcPct val="0"/>
              </a:spcBef>
              <a:spcAft>
                <a:spcPts val="0"/>
              </a:spcAft>
              <a:buFontTx/>
              <a:buNone/>
              <a:defRPr/>
            </a:pPr>
            <a:r>
              <a:rPr lang="en-US" altLang="zh-CN" sz="2200" dirty="0" smtClean="0">
                <a:latin typeface="Helvetica"/>
                <a:cs typeface="Arial" panose="020B0604020202020204" pitchFamily="34" charset="0"/>
              </a:rPr>
              <a:t>question: What is </a:t>
            </a:r>
            <a:endParaRPr lang="en-US" altLang="zh-CN" sz="2200" dirty="0" smtClean="0">
              <a:latin typeface="Helvetica"/>
              <a:cs typeface="Arial" panose="020B0604020202020204" pitchFamily="34" charset="0"/>
            </a:endParaRPr>
          </a:p>
          <a:p>
            <a:pPr marL="0" indent="0" eaLnBrk="1" fontAlgn="auto" hangingPunct="1">
              <a:spcBef>
                <a:spcPct val="0"/>
              </a:spcBef>
              <a:spcAft>
                <a:spcPts val="0"/>
              </a:spcAft>
              <a:buFontTx/>
              <a:buNone/>
              <a:defRPr/>
            </a:pPr>
            <a:r>
              <a:rPr lang="en-US" altLang="zh-CN" sz="2200" dirty="0" smtClean="0">
                <a:latin typeface="Helvetica"/>
                <a:cs typeface="Arial" panose="020B0604020202020204" pitchFamily="34" charset="0"/>
              </a:rPr>
              <a:t>the real purpose of travel? (Para. 5)</a:t>
            </a:r>
            <a:endParaRPr lang="en-US" altLang="zh-CN" sz="2200" dirty="0" smtClean="0">
              <a:latin typeface="Helvetica"/>
              <a:cs typeface="Arial" panose="020B0604020202020204" pitchFamily="34" charset="0"/>
            </a:endParaRPr>
          </a:p>
        </p:txBody>
      </p:sp>
      <p:sp>
        <p:nvSpPr>
          <p:cNvPr id="28" name="圆角矩形 27"/>
          <p:cNvSpPr>
            <a:spLocks noChangeArrowheads="1"/>
          </p:cNvSpPr>
          <p:nvPr/>
        </p:nvSpPr>
        <p:spPr bwMode="auto">
          <a:xfrm>
            <a:off x="3388522" y="3332481"/>
            <a:ext cx="5112568" cy="3168353"/>
          </a:xfrm>
          <a:prstGeom prst="roundRect">
            <a:avLst>
              <a:gd name="adj" fmla="val 16667"/>
            </a:avLst>
          </a:prstGeom>
          <a:solidFill>
            <a:schemeClr val="bg1"/>
          </a:solidFill>
          <a:ln w="25400" algn="ctr">
            <a:solidFill>
              <a:srgbClr val="FFCC00"/>
            </a:solidFill>
            <a:round/>
          </a:ln>
          <a:effectLst>
            <a:glow rad="63500">
              <a:schemeClr val="accent6">
                <a:satMod val="175000"/>
                <a:alpha val="40000"/>
              </a:schemeClr>
            </a:glow>
          </a:effectLst>
        </p:spPr>
        <p:txBody>
          <a:bodyPr anchor="ctr"/>
          <a:lstStyle/>
          <a:p>
            <a:pPr marL="342900" indent="-342900" algn="just" fontAlgn="auto">
              <a:spcBef>
                <a:spcPts val="0"/>
              </a:spcBef>
              <a:spcAft>
                <a:spcPts val="0"/>
              </a:spcAft>
              <a:defRPr/>
            </a:pPr>
            <a:r>
              <a:rPr lang="en-US" altLang="zh-CN" sz="2200" dirty="0">
                <a:latin typeface="Helvetica"/>
                <a:ea typeface="+mn-ea"/>
                <a:cs typeface="Arial" panose="020B0604020202020204" pitchFamily="34" charset="0"/>
              </a:rPr>
              <a:t>The author’s own understanding of </a:t>
            </a:r>
            <a:endParaRPr lang="en-US" altLang="zh-CN" sz="2200" dirty="0">
              <a:latin typeface="Helvetica"/>
              <a:ea typeface="+mn-ea"/>
              <a:cs typeface="Arial" panose="020B0604020202020204" pitchFamily="34" charset="0"/>
            </a:endParaRPr>
          </a:p>
          <a:p>
            <a:pPr marL="342900" indent="-342900" algn="just" fontAlgn="auto">
              <a:spcBef>
                <a:spcPts val="0"/>
              </a:spcBef>
              <a:spcAft>
                <a:spcPts val="0"/>
              </a:spcAft>
              <a:defRPr/>
            </a:pPr>
            <a:r>
              <a:rPr lang="en-US" altLang="zh-CN" sz="2200" dirty="0">
                <a:latin typeface="Helvetica"/>
                <a:ea typeface="+mn-ea"/>
                <a:cs typeface="Arial" panose="020B0604020202020204" pitchFamily="34" charset="0"/>
              </a:rPr>
              <a:t>the real purpose of travel. </a:t>
            </a:r>
            <a:endParaRPr lang="en-US" altLang="zh-CN" sz="2200" dirty="0">
              <a:latin typeface="Helvetica"/>
              <a:ea typeface="+mn-ea"/>
              <a:cs typeface="Arial" panose="020B0604020202020204" pitchFamily="34" charset="0"/>
            </a:endParaRPr>
          </a:p>
          <a:p>
            <a:pPr marL="342900" indent="-342900" fontAlgn="auto">
              <a:spcBef>
                <a:spcPts val="0"/>
              </a:spcBef>
              <a:spcAft>
                <a:spcPts val="0"/>
              </a:spcAft>
              <a:buSzPct val="60000"/>
              <a:buFont typeface="Wingdings" panose="05000000000000000000" pitchFamily="2" charset="2"/>
              <a:buChar char="l"/>
              <a:defRPr/>
            </a:pPr>
            <a:r>
              <a:rPr lang="en-US" altLang="zh-CN" sz="2200" dirty="0">
                <a:latin typeface="Helvetica"/>
                <a:ea typeface="+mn-ea"/>
                <a:cs typeface="Arial" panose="020B0604020202020204" pitchFamily="34" charset="0"/>
              </a:rPr>
              <a:t>Explanation  from the perspective of science</a:t>
            </a:r>
            <a:r>
              <a:rPr lang="en-US" altLang="zh-CN" sz="2200" dirty="0">
                <a:latin typeface="Helvetica"/>
                <a:cs typeface="Arial" panose="020B0604020202020204" pitchFamily="34" charset="0"/>
              </a:rPr>
              <a:t> (Para. 6)</a:t>
            </a:r>
            <a:endParaRPr lang="en-US" altLang="zh-CN" sz="2200" dirty="0">
              <a:latin typeface="Helvetica"/>
              <a:cs typeface="Arial" panose="020B0604020202020204" pitchFamily="34" charset="0"/>
            </a:endParaRPr>
          </a:p>
          <a:p>
            <a:pPr marL="342900" indent="-342900" fontAlgn="auto">
              <a:spcBef>
                <a:spcPts val="0"/>
              </a:spcBef>
              <a:spcAft>
                <a:spcPts val="0"/>
              </a:spcAft>
              <a:buSzPct val="60000"/>
              <a:buFont typeface="Wingdings" panose="05000000000000000000" pitchFamily="2" charset="2"/>
              <a:buChar char="l"/>
              <a:defRPr/>
            </a:pPr>
            <a:r>
              <a:rPr lang="en-US" altLang="zh-CN" sz="2200" dirty="0">
                <a:latin typeface="Helvetica"/>
                <a:ea typeface="+mn-ea"/>
                <a:cs typeface="Arial" panose="020B0604020202020204" pitchFamily="34" charset="0"/>
              </a:rPr>
              <a:t>Take experienced travelers as an example</a:t>
            </a:r>
            <a:r>
              <a:rPr lang="en-US" altLang="zh-CN" sz="2200" dirty="0">
                <a:latin typeface="Helvetica"/>
                <a:cs typeface="Arial" panose="020B0604020202020204" pitchFamily="34" charset="0"/>
              </a:rPr>
              <a:t> (Para. 7) </a:t>
            </a:r>
            <a:endParaRPr lang="en-US" altLang="zh-CN" sz="2200" dirty="0">
              <a:latin typeface="Helvetica"/>
              <a:ea typeface="+mn-ea"/>
              <a:cs typeface="Arial" panose="020B0604020202020204" pitchFamily="34" charset="0"/>
            </a:endParaRPr>
          </a:p>
          <a:p>
            <a:pPr marL="342900" indent="-342900" fontAlgn="auto">
              <a:spcBef>
                <a:spcPts val="0"/>
              </a:spcBef>
              <a:spcAft>
                <a:spcPts val="0"/>
              </a:spcAft>
              <a:buSzPct val="60000"/>
              <a:buFont typeface="Wingdings" panose="05000000000000000000" pitchFamily="2" charset="2"/>
              <a:buChar char="l"/>
              <a:defRPr/>
            </a:pPr>
            <a:r>
              <a:rPr lang="en-US" altLang="zh-CN" sz="2200" dirty="0">
                <a:latin typeface="Helvetica"/>
                <a:ea typeface="+mn-ea"/>
                <a:cs typeface="Arial" panose="020B0604020202020204" pitchFamily="34" charset="0"/>
              </a:rPr>
              <a:t>Where this mental flexibility comes from</a:t>
            </a:r>
            <a:r>
              <a:rPr lang="en-US" altLang="zh-CN" sz="2200" dirty="0">
                <a:latin typeface="Helvetica"/>
                <a:cs typeface="Arial" panose="020B0604020202020204" pitchFamily="34" charset="0"/>
              </a:rPr>
              <a:t> (Para. 8)</a:t>
            </a:r>
            <a:endParaRPr lang="en-US" altLang="zh-CN" sz="2200" dirty="0">
              <a:latin typeface="Helvetica"/>
              <a:ea typeface="+mn-ea"/>
              <a:cs typeface="Arial" panose="020B0604020202020204" pitchFamily="34" charset="0"/>
            </a:endParaRPr>
          </a:p>
        </p:txBody>
      </p:sp>
      <p:grpSp>
        <p:nvGrpSpPr>
          <p:cNvPr id="53256" name="组合 14"/>
          <p:cNvGrpSpPr/>
          <p:nvPr/>
        </p:nvGrpSpPr>
        <p:grpSpPr bwMode="auto">
          <a:xfrm>
            <a:off x="2776538" y="1293813"/>
            <a:ext cx="3152775" cy="1920875"/>
            <a:chOff x="3131840" y="1758361"/>
            <a:chExt cx="3152964" cy="1920584"/>
          </a:xfrm>
        </p:grpSpPr>
        <p:sp>
          <p:nvSpPr>
            <p:cNvPr id="53258" name="Rectangle 12"/>
            <p:cNvSpPr>
              <a:spLocks noChangeArrowheads="1"/>
            </p:cNvSpPr>
            <p:nvPr/>
          </p:nvSpPr>
          <p:spPr bwMode="auto">
            <a:xfrm>
              <a:off x="3131842" y="1758361"/>
              <a:ext cx="3152962" cy="492443"/>
            </a:xfrm>
            <a:prstGeom prst="rect">
              <a:avLst/>
            </a:prstGeom>
            <a:solidFill>
              <a:srgbClr val="FFC000"/>
            </a:solidFill>
            <a:ln w="9525">
              <a:noFill/>
              <a:miter lim="800000"/>
            </a:ln>
            <a:effectLst>
              <a:prstShdw prst="shdw11">
                <a:schemeClr val="bg2">
                  <a:alpha val="50000"/>
                </a:schemeClr>
              </a:prstShdw>
            </a:effectLst>
          </p:spPr>
          <p:txBody>
            <a:bodyPr>
              <a:spAutoFit/>
            </a:bodyPr>
            <a:lstStyle/>
            <a:p>
              <a:pPr algn="ctr"/>
              <a:r>
                <a:rPr lang="en-US" altLang="zh-CN" sz="2600">
                  <a:latin typeface="Helvetica" pitchFamily="2" charset="0"/>
                  <a:cs typeface="Arial" panose="020B0604020202020204" pitchFamily="34" charset="0"/>
                </a:rPr>
                <a:t>The introduction</a:t>
              </a:r>
              <a:endParaRPr lang="zh-CN" altLang="en-US" sz="2600">
                <a:latin typeface="Helvetica" pitchFamily="2" charset="0"/>
                <a:cs typeface="Arial" panose="020B0604020202020204" pitchFamily="34" charset="0"/>
              </a:endParaRPr>
            </a:p>
          </p:txBody>
        </p:sp>
        <p:sp>
          <p:nvSpPr>
            <p:cNvPr id="53259" name="Rectangle 12"/>
            <p:cNvSpPr>
              <a:spLocks noChangeArrowheads="1"/>
            </p:cNvSpPr>
            <p:nvPr/>
          </p:nvSpPr>
          <p:spPr bwMode="auto">
            <a:xfrm>
              <a:off x="3131840" y="2758059"/>
              <a:ext cx="3152963" cy="492443"/>
            </a:xfrm>
            <a:prstGeom prst="rect">
              <a:avLst/>
            </a:prstGeom>
            <a:solidFill>
              <a:srgbClr val="FFC000"/>
            </a:solidFill>
            <a:ln w="9525">
              <a:noFill/>
              <a:miter lim="800000"/>
            </a:ln>
            <a:effectLst>
              <a:prstShdw prst="shdw11">
                <a:schemeClr val="bg2">
                  <a:alpha val="50000"/>
                </a:schemeClr>
              </a:prstShdw>
            </a:effectLst>
          </p:spPr>
          <p:txBody>
            <a:bodyPr>
              <a:spAutoFit/>
            </a:bodyPr>
            <a:lstStyle/>
            <a:p>
              <a:pPr algn="ctr"/>
              <a:r>
                <a:rPr lang="en-US" altLang="zh-CN" sz="2600">
                  <a:latin typeface="Helvetica" pitchFamily="2" charset="0"/>
                  <a:cs typeface="Arial" panose="020B0604020202020204" pitchFamily="34" charset="0"/>
                </a:rPr>
                <a:t>The body</a:t>
              </a:r>
              <a:endParaRPr lang="zh-CN" altLang="en-US" sz="2600">
                <a:latin typeface="Helvetica" pitchFamily="2" charset="0"/>
                <a:cs typeface="Arial" panose="020B0604020202020204" pitchFamily="34" charset="0"/>
              </a:endParaRPr>
            </a:p>
          </p:txBody>
        </p:sp>
        <p:sp>
          <p:nvSpPr>
            <p:cNvPr id="13" name="下箭头 12"/>
            <p:cNvSpPr/>
            <p:nvPr/>
          </p:nvSpPr>
          <p:spPr>
            <a:xfrm>
              <a:off x="4571788" y="2318663"/>
              <a:ext cx="288942" cy="360308"/>
            </a:xfrm>
            <a:prstGeom prst="downArrow">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4" name="下箭头 13"/>
            <p:cNvSpPr/>
            <p:nvPr/>
          </p:nvSpPr>
          <p:spPr>
            <a:xfrm>
              <a:off x="4592428" y="3318637"/>
              <a:ext cx="287354" cy="360308"/>
            </a:xfrm>
            <a:prstGeom prst="downArrow">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pic>
        <p:nvPicPr>
          <p:cNvPr id="53257" name="Picture 2" descr="H:\2015年修改\图片11.jpg"/>
          <p:cNvPicPr>
            <a:picLocks noChangeAspect="1" noChangeArrowheads="1"/>
          </p:cNvPicPr>
          <p:nvPr/>
        </p:nvPicPr>
        <p:blipFill>
          <a:blip r:embed="rId1"/>
          <a:srcRect/>
          <a:stretch>
            <a:fillRect/>
          </a:stretch>
        </p:blipFill>
        <p:spPr bwMode="auto">
          <a:xfrm>
            <a:off x="0" y="0"/>
            <a:ext cx="7589838" cy="1163638"/>
          </a:xfrm>
          <a:prstGeom prst="rect">
            <a:avLst/>
          </a:prstGeom>
          <a:noFill/>
          <a:ln w="9525">
            <a:noFill/>
            <a:miter lim="800000"/>
            <a:headEnd/>
            <a:tailEnd/>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up)">
                                      <p:cBhvr>
                                        <p:cTn id="7" dur="5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wipe(up)">
                                      <p:cBhvr>
                                        <p:cTn id="12"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文本占位符 26"/>
          <p:cNvSpPr>
            <a:spLocks noGrp="1" noChangeArrowheads="1"/>
          </p:cNvSpPr>
          <p:nvPr>
            <p:ph type="body" idx="1"/>
          </p:nvPr>
        </p:nvSpPr>
        <p:spPr>
          <a:xfrm>
            <a:off x="1714480" y="4521090"/>
            <a:ext cx="5929354" cy="1500198"/>
          </a:xfrm>
          <a:prstGeom prst="roundRect">
            <a:avLst>
              <a:gd name="adj" fmla="val 16667"/>
            </a:avLst>
          </a:prstGeom>
          <a:solidFill>
            <a:schemeClr val="bg1"/>
          </a:solidFill>
          <a:ln w="25400" algn="ctr">
            <a:solidFill>
              <a:srgbClr val="FFCC00"/>
            </a:solidFill>
            <a:round/>
          </a:ln>
          <a:effectLst>
            <a:glow rad="101600">
              <a:schemeClr val="accent6">
                <a:satMod val="175000"/>
                <a:alpha val="40000"/>
              </a:schemeClr>
            </a:glow>
          </a:effectLst>
        </p:spPr>
        <p:txBody>
          <a:bodyPr rtlCol="0">
            <a:noAutofit/>
          </a:bodyPr>
          <a:lstStyle/>
          <a:p>
            <a:pPr marL="0" indent="0" eaLnBrk="1" fontAlgn="auto" hangingPunct="1">
              <a:spcBef>
                <a:spcPct val="0"/>
              </a:spcBef>
              <a:spcAft>
                <a:spcPts val="0"/>
              </a:spcAft>
              <a:buFontTx/>
              <a:buNone/>
              <a:defRPr/>
            </a:pPr>
            <a:r>
              <a:rPr lang="en-US" altLang="zh-CN" sz="2400" dirty="0" smtClean="0">
                <a:latin typeface="Helvetica"/>
                <a:cs typeface="Arial" panose="020B0604020202020204" pitchFamily="34" charset="0"/>
              </a:rPr>
              <a:t>We travel because we need to , because distance and difference are the secret cornerstones of creativity. (Para. 9)</a:t>
            </a:r>
            <a:endParaRPr lang="en-US" altLang="zh-CN" sz="2400" dirty="0" smtClean="0">
              <a:latin typeface="Helvetica"/>
              <a:cs typeface="Arial" panose="020B0604020202020204" pitchFamily="34" charset="0"/>
            </a:endParaRPr>
          </a:p>
        </p:txBody>
      </p:sp>
      <p:grpSp>
        <p:nvGrpSpPr>
          <p:cNvPr id="54277" name="组合 9"/>
          <p:cNvGrpSpPr/>
          <p:nvPr/>
        </p:nvGrpSpPr>
        <p:grpSpPr bwMode="auto">
          <a:xfrm>
            <a:off x="2928938" y="1484313"/>
            <a:ext cx="3276600" cy="1947862"/>
            <a:chOff x="3131840" y="1660524"/>
            <a:chExt cx="2664296" cy="1948519"/>
          </a:xfrm>
        </p:grpSpPr>
        <p:grpSp>
          <p:nvGrpSpPr>
            <p:cNvPr id="54281" name="组合 8"/>
            <p:cNvGrpSpPr/>
            <p:nvPr/>
          </p:nvGrpSpPr>
          <p:grpSpPr bwMode="auto">
            <a:xfrm>
              <a:off x="3131840" y="1660524"/>
              <a:ext cx="2664296" cy="1519487"/>
              <a:chOff x="3131840" y="1660524"/>
              <a:chExt cx="2664296" cy="1519487"/>
            </a:xfrm>
          </p:grpSpPr>
          <p:sp>
            <p:nvSpPr>
              <p:cNvPr id="54284" name="Rectangle 12"/>
              <p:cNvSpPr>
                <a:spLocks noChangeArrowheads="1"/>
              </p:cNvSpPr>
              <p:nvPr/>
            </p:nvSpPr>
            <p:spPr bwMode="auto">
              <a:xfrm>
                <a:off x="3131840" y="1660524"/>
                <a:ext cx="2664296" cy="492443"/>
              </a:xfrm>
              <a:prstGeom prst="rect">
                <a:avLst/>
              </a:prstGeom>
              <a:solidFill>
                <a:srgbClr val="FFC000"/>
              </a:solidFill>
              <a:ln w="9525">
                <a:noFill/>
                <a:miter lim="800000"/>
              </a:ln>
              <a:effectLst>
                <a:prstShdw prst="shdw11">
                  <a:schemeClr val="bg2">
                    <a:alpha val="50000"/>
                  </a:schemeClr>
                </a:prstShdw>
              </a:effectLst>
            </p:spPr>
            <p:txBody>
              <a:bodyPr>
                <a:spAutoFit/>
              </a:bodyPr>
              <a:lstStyle/>
              <a:p>
                <a:pPr algn="ctr"/>
                <a:r>
                  <a:rPr lang="en-US" altLang="zh-CN" sz="2600">
                    <a:latin typeface="Helvetica" pitchFamily="2" charset="0"/>
                    <a:cs typeface="Arial" panose="020B0604020202020204" pitchFamily="34" charset="0"/>
                  </a:rPr>
                  <a:t>The introduction</a:t>
                </a:r>
                <a:endParaRPr lang="zh-CN" altLang="en-US" sz="2600">
                  <a:latin typeface="Helvetica" pitchFamily="2" charset="0"/>
                  <a:cs typeface="Arial" panose="020B0604020202020204" pitchFamily="34" charset="0"/>
                </a:endParaRPr>
              </a:p>
            </p:txBody>
          </p:sp>
          <p:sp>
            <p:nvSpPr>
              <p:cNvPr id="54285" name="Rectangle 12"/>
              <p:cNvSpPr>
                <a:spLocks noChangeArrowheads="1"/>
              </p:cNvSpPr>
              <p:nvPr/>
            </p:nvSpPr>
            <p:spPr bwMode="auto">
              <a:xfrm>
                <a:off x="3131841" y="2687568"/>
                <a:ext cx="2664295" cy="492443"/>
              </a:xfrm>
              <a:prstGeom prst="rect">
                <a:avLst/>
              </a:prstGeom>
              <a:solidFill>
                <a:srgbClr val="FFC000"/>
              </a:solidFill>
              <a:ln w="9525">
                <a:noFill/>
                <a:miter lim="800000"/>
              </a:ln>
              <a:effectLst>
                <a:prstShdw prst="shdw11">
                  <a:schemeClr val="bg2">
                    <a:alpha val="50000"/>
                  </a:schemeClr>
                </a:prstShdw>
              </a:effectLst>
            </p:spPr>
            <p:txBody>
              <a:bodyPr>
                <a:spAutoFit/>
              </a:bodyPr>
              <a:lstStyle/>
              <a:p>
                <a:pPr algn="ctr"/>
                <a:r>
                  <a:rPr lang="en-US" altLang="zh-CN" sz="2600">
                    <a:latin typeface="Helvetica" pitchFamily="2" charset="0"/>
                    <a:cs typeface="Arial" panose="020B0604020202020204" pitchFamily="34" charset="0"/>
                  </a:rPr>
                  <a:t>The body</a:t>
                </a:r>
                <a:endParaRPr lang="zh-CN" altLang="en-US" sz="2600">
                  <a:latin typeface="Helvetica" pitchFamily="2" charset="0"/>
                  <a:cs typeface="Arial" panose="020B0604020202020204" pitchFamily="34" charset="0"/>
                </a:endParaRPr>
              </a:p>
            </p:txBody>
          </p:sp>
        </p:grpSp>
        <p:sp>
          <p:nvSpPr>
            <p:cNvPr id="4" name="下箭头 3"/>
            <p:cNvSpPr/>
            <p:nvPr/>
          </p:nvSpPr>
          <p:spPr>
            <a:xfrm>
              <a:off x="4284561" y="2205220"/>
              <a:ext cx="287858" cy="358896"/>
            </a:xfrm>
            <a:prstGeom prst="downArrow">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6" name="下箭头 15"/>
            <p:cNvSpPr/>
            <p:nvPr/>
          </p:nvSpPr>
          <p:spPr>
            <a:xfrm>
              <a:off x="4303924" y="3248559"/>
              <a:ext cx="289148" cy="360484"/>
            </a:xfrm>
            <a:prstGeom prst="downArrow">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pic>
        <p:nvPicPr>
          <p:cNvPr id="54278" name="Picture 2" descr="H:\2015年修改\图片11.jpg"/>
          <p:cNvPicPr>
            <a:picLocks noChangeAspect="1" noChangeArrowheads="1"/>
          </p:cNvPicPr>
          <p:nvPr/>
        </p:nvPicPr>
        <p:blipFill>
          <a:blip r:embed="rId1"/>
          <a:srcRect/>
          <a:stretch>
            <a:fillRect/>
          </a:stretch>
        </p:blipFill>
        <p:spPr bwMode="auto">
          <a:xfrm>
            <a:off x="0" y="0"/>
            <a:ext cx="7589838" cy="1163638"/>
          </a:xfrm>
          <a:prstGeom prst="rect">
            <a:avLst/>
          </a:prstGeom>
          <a:noFill/>
          <a:ln w="9525">
            <a:noFill/>
            <a:miter lim="800000"/>
            <a:headEnd/>
            <a:tailEnd/>
          </a:ln>
        </p:spPr>
      </p:pic>
      <p:sp>
        <p:nvSpPr>
          <p:cNvPr id="54279" name="Rectangle 12"/>
          <p:cNvSpPr>
            <a:spLocks noChangeArrowheads="1"/>
          </p:cNvSpPr>
          <p:nvPr/>
        </p:nvSpPr>
        <p:spPr bwMode="auto">
          <a:xfrm>
            <a:off x="2928938" y="3540125"/>
            <a:ext cx="3276600" cy="523875"/>
          </a:xfrm>
          <a:prstGeom prst="rect">
            <a:avLst/>
          </a:prstGeom>
          <a:solidFill>
            <a:srgbClr val="FFC000"/>
          </a:solidFill>
          <a:ln w="9525">
            <a:noFill/>
            <a:miter lim="800000"/>
          </a:ln>
          <a:effectLst>
            <a:prstShdw prst="shdw11">
              <a:schemeClr val="bg2">
                <a:alpha val="50000"/>
              </a:schemeClr>
            </a:prstShdw>
          </a:effectLst>
        </p:spPr>
        <p:txBody>
          <a:bodyPr>
            <a:spAutoFit/>
          </a:bodyPr>
          <a:lstStyle/>
          <a:p>
            <a:pPr algn="ctr"/>
            <a:r>
              <a:rPr lang="en-US" altLang="zh-CN" sz="2800">
                <a:latin typeface="Helvetica" pitchFamily="2" charset="0"/>
                <a:cs typeface="Arial" panose="020B0604020202020204" pitchFamily="34" charset="0"/>
              </a:rPr>
              <a:t>The conclusion</a:t>
            </a:r>
            <a:endParaRPr lang="en-US" altLang="zh-CN" sz="2800">
              <a:latin typeface="Helvetica" pitchFamily="2" charset="0"/>
              <a:cs typeface="Arial" panose="020B0604020202020204" pitchFamily="34" charset="0"/>
            </a:endParaRPr>
          </a:p>
        </p:txBody>
      </p:sp>
      <p:sp>
        <p:nvSpPr>
          <p:cNvPr id="12" name="下箭头 11"/>
          <p:cNvSpPr/>
          <p:nvPr/>
        </p:nvSpPr>
        <p:spPr bwMode="auto">
          <a:xfrm>
            <a:off x="4357688" y="4089400"/>
            <a:ext cx="396875" cy="360363"/>
          </a:xfrm>
          <a:prstGeom prst="downArrow">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up)">
                                      <p:cBhvr>
                                        <p:cTn id="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5298" name="组合 10"/>
          <p:cNvGrpSpPr/>
          <p:nvPr/>
        </p:nvGrpSpPr>
        <p:grpSpPr bwMode="auto">
          <a:xfrm>
            <a:off x="2303463" y="1660525"/>
            <a:ext cx="4105275" cy="3983038"/>
            <a:chOff x="2303749" y="1660524"/>
            <a:chExt cx="4104456" cy="3983054"/>
          </a:xfrm>
        </p:grpSpPr>
        <p:sp>
          <p:nvSpPr>
            <p:cNvPr id="55300" name="Rectangle 12"/>
            <p:cNvSpPr>
              <a:spLocks noChangeArrowheads="1"/>
            </p:cNvSpPr>
            <p:nvPr/>
          </p:nvSpPr>
          <p:spPr bwMode="auto">
            <a:xfrm>
              <a:off x="2303749" y="1660524"/>
              <a:ext cx="3768450" cy="523220"/>
            </a:xfrm>
            <a:prstGeom prst="rect">
              <a:avLst/>
            </a:prstGeom>
            <a:solidFill>
              <a:srgbClr val="FFC000"/>
            </a:solidFill>
            <a:ln w="9525">
              <a:noFill/>
              <a:miter lim="800000"/>
            </a:ln>
            <a:effectLst>
              <a:prstShdw prst="shdw11">
                <a:schemeClr val="bg2">
                  <a:alpha val="50000"/>
                </a:schemeClr>
              </a:prstShdw>
            </a:effectLst>
          </p:spPr>
          <p:txBody>
            <a:bodyPr>
              <a:spAutoFit/>
            </a:bodyPr>
            <a:lstStyle/>
            <a:p>
              <a:pPr algn="ctr"/>
              <a:r>
                <a:rPr lang="en-US" altLang="zh-CN" sz="2800">
                  <a:latin typeface="Helvetica" pitchFamily="2" charset="0"/>
                  <a:cs typeface="Arial" panose="020B0604020202020204" pitchFamily="34" charset="0"/>
                </a:rPr>
                <a:t>The introduction </a:t>
              </a:r>
              <a:endParaRPr lang="zh-CN" altLang="en-US" sz="2800">
                <a:latin typeface="Helvetica" pitchFamily="2" charset="0"/>
                <a:cs typeface="Arial" panose="020B0604020202020204" pitchFamily="34" charset="0"/>
              </a:endParaRPr>
            </a:p>
          </p:txBody>
        </p:sp>
        <p:sp>
          <p:nvSpPr>
            <p:cNvPr id="55301" name="Rectangle 12"/>
            <p:cNvSpPr>
              <a:spLocks noChangeArrowheads="1"/>
            </p:cNvSpPr>
            <p:nvPr/>
          </p:nvSpPr>
          <p:spPr bwMode="auto">
            <a:xfrm>
              <a:off x="2303750" y="3212427"/>
              <a:ext cx="3768449" cy="523222"/>
            </a:xfrm>
            <a:prstGeom prst="rect">
              <a:avLst/>
            </a:prstGeom>
            <a:solidFill>
              <a:srgbClr val="FFC000"/>
            </a:solidFill>
            <a:ln w="9525">
              <a:noFill/>
              <a:miter lim="800000"/>
            </a:ln>
            <a:effectLst>
              <a:prstShdw prst="shdw11">
                <a:schemeClr val="bg2">
                  <a:alpha val="50000"/>
                </a:schemeClr>
              </a:prstShdw>
            </a:effectLst>
          </p:spPr>
          <p:txBody>
            <a:bodyPr>
              <a:spAutoFit/>
            </a:bodyPr>
            <a:lstStyle/>
            <a:p>
              <a:pPr algn="ctr"/>
              <a:r>
                <a:rPr lang="en-US" altLang="zh-CN" sz="2800">
                  <a:latin typeface="Helvetica" pitchFamily="2" charset="0"/>
                  <a:cs typeface="Arial" panose="020B0604020202020204" pitchFamily="34" charset="0"/>
                </a:rPr>
                <a:t>The body</a:t>
              </a:r>
              <a:endParaRPr lang="zh-CN" altLang="en-US" sz="2800">
                <a:latin typeface="Helvetica" pitchFamily="2" charset="0"/>
                <a:cs typeface="Arial" panose="020B0604020202020204" pitchFamily="34" charset="0"/>
              </a:endParaRPr>
            </a:p>
          </p:txBody>
        </p:sp>
        <p:sp>
          <p:nvSpPr>
            <p:cNvPr id="15" name="下箭头 14"/>
            <p:cNvSpPr/>
            <p:nvPr/>
          </p:nvSpPr>
          <p:spPr>
            <a:xfrm>
              <a:off x="3929025" y="2428877"/>
              <a:ext cx="645983" cy="720728"/>
            </a:xfrm>
            <a:prstGeom prst="downArrow">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21" name="下箭头 20"/>
            <p:cNvSpPr/>
            <p:nvPr/>
          </p:nvSpPr>
          <p:spPr>
            <a:xfrm>
              <a:off x="3925850" y="4251334"/>
              <a:ext cx="645983" cy="833441"/>
            </a:xfrm>
            <a:prstGeom prst="downArrow">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5304" name="Rectangle 12"/>
            <p:cNvSpPr>
              <a:spLocks noChangeArrowheads="1"/>
            </p:cNvSpPr>
            <p:nvPr/>
          </p:nvSpPr>
          <p:spPr bwMode="auto">
            <a:xfrm>
              <a:off x="2303749" y="5120358"/>
              <a:ext cx="4104456" cy="523220"/>
            </a:xfrm>
            <a:prstGeom prst="rect">
              <a:avLst/>
            </a:prstGeom>
            <a:solidFill>
              <a:srgbClr val="FFC000"/>
            </a:solidFill>
            <a:ln w="9525">
              <a:noFill/>
              <a:miter lim="800000"/>
            </a:ln>
            <a:effectLst>
              <a:prstShdw prst="shdw11">
                <a:schemeClr val="bg2">
                  <a:alpha val="50000"/>
                </a:schemeClr>
              </a:prstShdw>
            </a:effectLst>
          </p:spPr>
          <p:txBody>
            <a:bodyPr>
              <a:spAutoFit/>
            </a:bodyPr>
            <a:lstStyle/>
            <a:p>
              <a:pPr algn="ctr"/>
              <a:r>
                <a:rPr lang="en-US" altLang="zh-CN" sz="2800">
                  <a:latin typeface="Helvetica" pitchFamily="2" charset="0"/>
                  <a:cs typeface="Arial" panose="020B0604020202020204" pitchFamily="34" charset="0"/>
                </a:rPr>
                <a:t>The conclusion</a:t>
              </a:r>
              <a:endParaRPr lang="en-US" altLang="zh-CN" sz="2800">
                <a:latin typeface="Helvetica" pitchFamily="2" charset="0"/>
                <a:cs typeface="Arial" panose="020B0604020202020204" pitchFamily="34" charset="0"/>
              </a:endParaRPr>
            </a:p>
          </p:txBody>
        </p:sp>
      </p:grpSp>
      <p:pic>
        <p:nvPicPr>
          <p:cNvPr id="55299" name="Picture 2" descr="H:\2015年修改\图片11.jpg"/>
          <p:cNvPicPr>
            <a:picLocks noChangeAspect="1" noChangeArrowheads="1"/>
          </p:cNvPicPr>
          <p:nvPr/>
        </p:nvPicPr>
        <p:blipFill>
          <a:blip r:embed="rId1"/>
          <a:srcRect/>
          <a:stretch>
            <a:fillRect/>
          </a:stretch>
        </p:blipFill>
        <p:spPr bwMode="auto">
          <a:xfrm>
            <a:off x="0" y="0"/>
            <a:ext cx="7589838" cy="1163638"/>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322" name="Picture 5"/>
          <p:cNvPicPr>
            <a:picLocks noChangeAspect="1" noChangeArrowheads="1"/>
          </p:cNvPicPr>
          <p:nvPr/>
        </p:nvPicPr>
        <p:blipFill>
          <a:blip r:embed="rId1"/>
          <a:srcRect/>
          <a:stretch>
            <a:fillRect/>
          </a:stretch>
        </p:blipFill>
        <p:spPr bwMode="auto">
          <a:xfrm>
            <a:off x="12700" y="1285875"/>
            <a:ext cx="8988425" cy="5553075"/>
          </a:xfrm>
          <a:prstGeom prst="rect">
            <a:avLst/>
          </a:prstGeom>
          <a:noFill/>
          <a:ln w="9525" algn="ctr">
            <a:noFill/>
            <a:miter lim="800000"/>
            <a:headEnd/>
            <a:tailEnd/>
          </a:ln>
        </p:spPr>
      </p:pic>
      <p:sp>
        <p:nvSpPr>
          <p:cNvPr id="56323" name="TextBox 19"/>
          <p:cNvSpPr txBox="1">
            <a:spLocks noChangeArrowheads="1"/>
          </p:cNvSpPr>
          <p:nvPr/>
        </p:nvSpPr>
        <p:spPr bwMode="auto">
          <a:xfrm>
            <a:off x="1258888" y="1454150"/>
            <a:ext cx="1800225" cy="400050"/>
          </a:xfrm>
          <a:prstGeom prst="rect">
            <a:avLst/>
          </a:prstGeom>
          <a:noFill/>
          <a:ln w="9525">
            <a:noFill/>
            <a:miter lim="800000"/>
          </a:ln>
        </p:spPr>
        <p:txBody>
          <a:bodyPr>
            <a:spAutoFit/>
          </a:bodyPr>
          <a:lstStyle/>
          <a:p>
            <a:endParaRPr lang="zh-CN" altLang="en-US" sz="2000" b="1">
              <a:latin typeface="Helvetica" pitchFamily="2" charset="0"/>
              <a:ea typeface="Helvetica Neue"/>
              <a:cs typeface="Helvetica Neue"/>
            </a:endParaRPr>
          </a:p>
        </p:txBody>
      </p:sp>
      <p:sp>
        <p:nvSpPr>
          <p:cNvPr id="11" name="Rectangle 10"/>
          <p:cNvSpPr/>
          <p:nvPr/>
        </p:nvSpPr>
        <p:spPr>
          <a:xfrm>
            <a:off x="767290" y="1928802"/>
            <a:ext cx="7448048" cy="4000217"/>
          </a:xfrm>
          <a:prstGeom prst="rect">
            <a:avLst/>
          </a:prstGeom>
          <a:noFill/>
          <a:ln w="38100" cmpd="sng">
            <a:noFill/>
          </a:ln>
          <a:effectLst>
            <a:glow rad="139700">
              <a:schemeClr val="accent3">
                <a:satMod val="175000"/>
                <a:alpha val="40000"/>
              </a:schemeClr>
            </a:glow>
            <a:outerShdw blurRad="40000" dist="23000" dir="5400000" sx="0" sy="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anchor="ctr"/>
          <a:lstStyle/>
          <a:p>
            <a:pPr fontAlgn="auto">
              <a:lnSpc>
                <a:spcPct val="120000"/>
              </a:lnSpc>
              <a:spcBef>
                <a:spcPts val="0"/>
              </a:spcBef>
              <a:spcAft>
                <a:spcPts val="0"/>
              </a:spcAft>
              <a:defRPr/>
            </a:pPr>
            <a:endParaRPr lang="zh-CN" altLang="en-US" dirty="0"/>
          </a:p>
        </p:txBody>
      </p:sp>
      <p:sp>
        <p:nvSpPr>
          <p:cNvPr id="56327" name="矩形 18"/>
          <p:cNvSpPr>
            <a:spLocks noChangeArrowheads="1"/>
          </p:cNvSpPr>
          <p:nvPr/>
        </p:nvSpPr>
        <p:spPr bwMode="auto">
          <a:xfrm>
            <a:off x="1258888" y="2398713"/>
            <a:ext cx="6313487" cy="368300"/>
          </a:xfrm>
          <a:prstGeom prst="rect">
            <a:avLst/>
          </a:prstGeom>
          <a:noFill/>
          <a:ln w="9525">
            <a:noFill/>
            <a:miter lim="800000"/>
          </a:ln>
        </p:spPr>
        <p:txBody>
          <a:bodyPr>
            <a:spAutoFit/>
          </a:bodyPr>
          <a:lstStyle/>
          <a:p>
            <a:pPr eaLnBrk="0" hangingPunct="0"/>
            <a:endParaRPr lang="en-US" altLang="zh-CN" b="1">
              <a:solidFill>
                <a:srgbClr val="0070C0"/>
              </a:solidFill>
              <a:latin typeface="Helvetica" pitchFamily="2" charset="0"/>
              <a:ea typeface="Helvetica Neue"/>
              <a:cs typeface="Helvetica Neue"/>
            </a:endParaRPr>
          </a:p>
        </p:txBody>
      </p:sp>
      <p:sp>
        <p:nvSpPr>
          <p:cNvPr id="56328" name="矩形 19"/>
          <p:cNvSpPr>
            <a:spLocks noChangeArrowheads="1"/>
          </p:cNvSpPr>
          <p:nvPr/>
        </p:nvSpPr>
        <p:spPr bwMode="auto">
          <a:xfrm>
            <a:off x="1000125" y="1989138"/>
            <a:ext cx="5929313" cy="3870325"/>
          </a:xfrm>
          <a:prstGeom prst="rect">
            <a:avLst/>
          </a:prstGeom>
          <a:noFill/>
          <a:ln w="9525">
            <a:noFill/>
            <a:miter lim="800000"/>
          </a:ln>
        </p:spPr>
        <p:txBody>
          <a:bodyPr>
            <a:spAutoFit/>
          </a:bodyPr>
          <a:lstStyle/>
          <a:p>
            <a:pPr algn="just">
              <a:lnSpc>
                <a:spcPct val="110000"/>
              </a:lnSpc>
              <a:spcBef>
                <a:spcPts val="1200"/>
              </a:spcBef>
            </a:pPr>
            <a:r>
              <a:rPr kumimoji="1" lang="en-US" altLang="zh-CN" sz="2400" b="1">
                <a:solidFill>
                  <a:srgbClr val="0070C0"/>
                </a:solidFill>
                <a:latin typeface="Helvetica" pitchFamily="2" charset="0"/>
              </a:rPr>
              <a:t>The Surprising Purpose of Travel</a:t>
            </a:r>
            <a:endParaRPr kumimoji="1" lang="en-US" altLang="zh-CN" sz="2400" b="1">
              <a:solidFill>
                <a:srgbClr val="0070C0"/>
              </a:solidFill>
              <a:latin typeface="Helvetica" pitchFamily="2" charset="0"/>
            </a:endParaRPr>
          </a:p>
          <a:p>
            <a:pPr algn="just">
              <a:lnSpc>
                <a:spcPct val="110000"/>
              </a:lnSpc>
              <a:spcBef>
                <a:spcPts val="1200"/>
              </a:spcBef>
            </a:pPr>
            <a:r>
              <a:rPr kumimoji="1" lang="en-US" altLang="zh-CN" sz="2400">
                <a:latin typeface="Helvetica" pitchFamily="2" charset="0"/>
              </a:rPr>
              <a:t>Travel is ___________ and sometimes even unpleasant; then what is the driving force behind our travel? We travel because we need to. Sometimes our travel is a ____ because we should attend the business luncheon, because we should celebrate Thanksgiving with our mom. We travel because we want to. </a:t>
            </a:r>
            <a:endParaRPr kumimoji="1" lang="en-US" altLang="zh-CN" sz="2400">
              <a:latin typeface="Helvetica" pitchFamily="2" charset="0"/>
            </a:endParaRPr>
          </a:p>
        </p:txBody>
      </p:sp>
      <p:sp>
        <p:nvSpPr>
          <p:cNvPr id="13" name="Text Box 50"/>
          <p:cNvSpPr txBox="1">
            <a:spLocks noChangeArrowheads="1"/>
          </p:cNvSpPr>
          <p:nvPr/>
        </p:nvSpPr>
        <p:spPr bwMode="auto">
          <a:xfrm>
            <a:off x="2614613" y="2630488"/>
            <a:ext cx="1885950" cy="369887"/>
          </a:xfrm>
          <a:prstGeom prst="rect">
            <a:avLst/>
          </a:prstGeom>
          <a:noFill/>
          <a:ln w="9525" algn="ctr">
            <a:noFill/>
            <a:miter lim="800000"/>
          </a:ln>
        </p:spPr>
        <p:txBody>
          <a:bodyPr lIns="0" tIns="0" rIns="0" bIns="0">
            <a:spAutoFit/>
          </a:bodyPr>
          <a:lstStyle/>
          <a:p>
            <a:pPr>
              <a:spcBef>
                <a:spcPct val="50000"/>
              </a:spcBef>
            </a:pPr>
            <a:r>
              <a:rPr kumimoji="1" lang="en-US" altLang="zh-CN" sz="2400" b="1">
                <a:solidFill>
                  <a:srgbClr val="0070C0"/>
                </a:solidFill>
                <a:latin typeface="Helvetica" pitchFamily="2" charset="0"/>
              </a:rPr>
              <a:t>burdensome</a:t>
            </a:r>
            <a:r>
              <a:rPr kumimoji="1" lang="en-US" altLang="zh-CN" sz="2400">
                <a:solidFill>
                  <a:srgbClr val="0070C0"/>
                </a:solidFill>
                <a:latin typeface="Helvetica" pitchFamily="2" charset="0"/>
              </a:rPr>
              <a:t> </a:t>
            </a:r>
            <a:endParaRPr kumimoji="1" lang="en-US" altLang="zh-CN" sz="2400">
              <a:solidFill>
                <a:srgbClr val="0070C0"/>
              </a:solidFill>
              <a:latin typeface="Helvetica" pitchFamily="2" charset="0"/>
            </a:endParaRPr>
          </a:p>
        </p:txBody>
      </p:sp>
      <p:sp>
        <p:nvSpPr>
          <p:cNvPr id="21" name="右箭头 20">
            <a:hlinkClick r:id="" action="ppaction://hlinkshowjump?jump=nextslide"/>
          </p:cNvPr>
          <p:cNvSpPr/>
          <p:nvPr/>
        </p:nvSpPr>
        <p:spPr>
          <a:xfrm>
            <a:off x="5843634" y="6165304"/>
            <a:ext cx="1800200" cy="648072"/>
          </a:xfrm>
          <a:prstGeom prst="rightArrow">
            <a:avLst/>
          </a:prstGeom>
          <a:solidFill>
            <a:schemeClr val="bg1"/>
          </a:solid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altLang="zh-CN" sz="1600" dirty="0">
                <a:ln>
                  <a:solidFill>
                    <a:schemeClr val="tx1"/>
                  </a:solidFill>
                </a:ln>
                <a:solidFill>
                  <a:schemeClr val="tx1"/>
                </a:solidFill>
              </a:rPr>
              <a:t>To be continued</a:t>
            </a:r>
            <a:endParaRPr lang="zh-CN" altLang="en-US" sz="1600" dirty="0">
              <a:ln>
                <a:solidFill>
                  <a:schemeClr val="tx1"/>
                </a:solidFill>
              </a:ln>
              <a:solidFill>
                <a:schemeClr val="tx1"/>
              </a:solidFill>
            </a:endParaRPr>
          </a:p>
        </p:txBody>
      </p:sp>
      <p:pic>
        <p:nvPicPr>
          <p:cNvPr id="56331" name="Picture 2" descr="H:\2015年修改\图片12.jpg"/>
          <p:cNvPicPr>
            <a:picLocks noChangeAspect="1" noChangeArrowheads="1"/>
          </p:cNvPicPr>
          <p:nvPr/>
        </p:nvPicPr>
        <p:blipFill>
          <a:blip r:embed="rId2"/>
          <a:srcRect/>
          <a:stretch>
            <a:fillRect/>
          </a:stretch>
        </p:blipFill>
        <p:spPr bwMode="auto">
          <a:xfrm>
            <a:off x="0" y="0"/>
            <a:ext cx="7662863" cy="1163638"/>
          </a:xfrm>
          <a:prstGeom prst="rect">
            <a:avLst/>
          </a:prstGeom>
          <a:noFill/>
          <a:ln w="9525">
            <a:noFill/>
            <a:miter lim="800000"/>
            <a:headEnd/>
            <a:tailEnd/>
          </a:ln>
        </p:spPr>
      </p:pic>
      <p:sp>
        <p:nvSpPr>
          <p:cNvPr id="12" name="Text Box 50"/>
          <p:cNvSpPr txBox="1">
            <a:spLocks noChangeArrowheads="1"/>
          </p:cNvSpPr>
          <p:nvPr/>
        </p:nvSpPr>
        <p:spPr bwMode="auto">
          <a:xfrm>
            <a:off x="2486025" y="4214813"/>
            <a:ext cx="1157288" cy="369887"/>
          </a:xfrm>
          <a:prstGeom prst="rect">
            <a:avLst/>
          </a:prstGeom>
          <a:noFill/>
          <a:ln w="9525" algn="ctr">
            <a:noFill/>
            <a:miter lim="800000"/>
          </a:ln>
        </p:spPr>
        <p:txBody>
          <a:bodyPr lIns="0" tIns="0" rIns="0" bIns="0">
            <a:spAutoFit/>
          </a:bodyPr>
          <a:lstStyle/>
          <a:p>
            <a:pPr>
              <a:spcBef>
                <a:spcPct val="50000"/>
              </a:spcBef>
            </a:pPr>
            <a:r>
              <a:rPr kumimoji="1" lang="en-US" altLang="zh-CN" sz="2400" b="1">
                <a:solidFill>
                  <a:srgbClr val="0070C0"/>
                </a:solidFill>
                <a:latin typeface="Helvetica" pitchFamily="2" charset="0"/>
              </a:rPr>
              <a:t>must</a:t>
            </a:r>
            <a:endParaRPr kumimoji="1" lang="en-US" altLang="zh-CN" sz="2400" b="1">
              <a:solidFill>
                <a:srgbClr val="0070C0"/>
              </a:solidFill>
              <a:latin typeface="Helvetica" pitchFamily="2"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utoUpdateAnimBg="0"/>
      <p:bldP spid="12" grpId="0" autoUpdateAnimBg="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346" name="Picture 5"/>
          <p:cNvPicPr>
            <a:picLocks noChangeAspect="1" noChangeArrowheads="1"/>
          </p:cNvPicPr>
          <p:nvPr/>
        </p:nvPicPr>
        <p:blipFill>
          <a:blip r:embed="rId1"/>
          <a:srcRect/>
          <a:stretch>
            <a:fillRect/>
          </a:stretch>
        </p:blipFill>
        <p:spPr bwMode="auto">
          <a:xfrm>
            <a:off x="12700" y="1163638"/>
            <a:ext cx="8988425" cy="5675312"/>
          </a:xfrm>
          <a:prstGeom prst="rect">
            <a:avLst/>
          </a:prstGeom>
          <a:noFill/>
          <a:ln w="9525" algn="ctr">
            <a:noFill/>
            <a:miter lim="800000"/>
            <a:headEnd/>
            <a:tailEnd/>
          </a:ln>
        </p:spPr>
      </p:pic>
      <p:sp>
        <p:nvSpPr>
          <p:cNvPr id="57347" name="TextBox 19"/>
          <p:cNvSpPr txBox="1">
            <a:spLocks noChangeArrowheads="1"/>
          </p:cNvSpPr>
          <p:nvPr/>
        </p:nvSpPr>
        <p:spPr bwMode="auto">
          <a:xfrm>
            <a:off x="1258888" y="1454150"/>
            <a:ext cx="1800225" cy="400050"/>
          </a:xfrm>
          <a:prstGeom prst="rect">
            <a:avLst/>
          </a:prstGeom>
          <a:noFill/>
          <a:ln w="9525">
            <a:noFill/>
            <a:miter lim="800000"/>
          </a:ln>
        </p:spPr>
        <p:txBody>
          <a:bodyPr>
            <a:spAutoFit/>
          </a:bodyPr>
          <a:lstStyle/>
          <a:p>
            <a:endParaRPr lang="zh-CN" altLang="en-US" sz="2000" b="1">
              <a:latin typeface="Helvetica" pitchFamily="2" charset="0"/>
              <a:ea typeface="Helvetica Neue"/>
              <a:cs typeface="Helvetica Neue"/>
            </a:endParaRPr>
          </a:p>
        </p:txBody>
      </p:sp>
      <p:sp>
        <p:nvSpPr>
          <p:cNvPr id="11" name="Rectangle 10"/>
          <p:cNvSpPr/>
          <p:nvPr/>
        </p:nvSpPr>
        <p:spPr>
          <a:xfrm>
            <a:off x="767290" y="1928802"/>
            <a:ext cx="7448048" cy="4000217"/>
          </a:xfrm>
          <a:prstGeom prst="rect">
            <a:avLst/>
          </a:prstGeom>
          <a:noFill/>
          <a:ln w="38100" cmpd="sng">
            <a:noFill/>
          </a:ln>
          <a:effectLst>
            <a:glow rad="139700">
              <a:schemeClr val="accent3">
                <a:satMod val="175000"/>
                <a:alpha val="40000"/>
              </a:schemeClr>
            </a:glow>
            <a:outerShdw blurRad="40000" dist="23000" dir="5400000" sx="0" sy="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anchor="ctr"/>
          <a:lstStyle/>
          <a:p>
            <a:pPr fontAlgn="auto">
              <a:lnSpc>
                <a:spcPct val="120000"/>
              </a:lnSpc>
              <a:spcBef>
                <a:spcPts val="0"/>
              </a:spcBef>
              <a:spcAft>
                <a:spcPts val="0"/>
              </a:spcAft>
              <a:defRPr/>
            </a:pPr>
            <a:endParaRPr lang="zh-CN" altLang="en-US" dirty="0"/>
          </a:p>
        </p:txBody>
      </p:sp>
      <p:sp>
        <p:nvSpPr>
          <p:cNvPr id="57351" name="矩形 18"/>
          <p:cNvSpPr>
            <a:spLocks noChangeArrowheads="1"/>
          </p:cNvSpPr>
          <p:nvPr/>
        </p:nvSpPr>
        <p:spPr bwMode="auto">
          <a:xfrm>
            <a:off x="1258888" y="2398713"/>
            <a:ext cx="6313487" cy="368300"/>
          </a:xfrm>
          <a:prstGeom prst="rect">
            <a:avLst/>
          </a:prstGeom>
          <a:noFill/>
          <a:ln w="9525">
            <a:noFill/>
            <a:miter lim="800000"/>
          </a:ln>
        </p:spPr>
        <p:txBody>
          <a:bodyPr>
            <a:spAutoFit/>
          </a:bodyPr>
          <a:lstStyle/>
          <a:p>
            <a:pPr eaLnBrk="0" hangingPunct="0"/>
            <a:endParaRPr lang="en-US" altLang="zh-CN" b="1">
              <a:solidFill>
                <a:srgbClr val="0070C0"/>
              </a:solidFill>
              <a:latin typeface="Helvetica" pitchFamily="2" charset="0"/>
              <a:ea typeface="Helvetica Neue"/>
              <a:cs typeface="Helvetica Neue"/>
            </a:endParaRPr>
          </a:p>
        </p:txBody>
      </p:sp>
      <p:sp>
        <p:nvSpPr>
          <p:cNvPr id="57352" name="矩形 19"/>
          <p:cNvSpPr>
            <a:spLocks noChangeArrowheads="1"/>
          </p:cNvSpPr>
          <p:nvPr/>
        </p:nvSpPr>
        <p:spPr bwMode="auto">
          <a:xfrm>
            <a:off x="766763" y="1854200"/>
            <a:ext cx="6397625" cy="4375150"/>
          </a:xfrm>
          <a:prstGeom prst="rect">
            <a:avLst/>
          </a:prstGeom>
          <a:noFill/>
          <a:ln w="9525">
            <a:noFill/>
            <a:miter lim="800000"/>
          </a:ln>
        </p:spPr>
        <p:txBody>
          <a:bodyPr>
            <a:spAutoFit/>
          </a:bodyPr>
          <a:lstStyle/>
          <a:p>
            <a:pPr algn="just">
              <a:lnSpc>
                <a:spcPct val="110000"/>
              </a:lnSpc>
            </a:pPr>
            <a:r>
              <a:rPr kumimoji="1" lang="en-US" altLang="zh-CN" sz="2300">
                <a:latin typeface="Helvetica" pitchFamily="2" charset="0"/>
              </a:rPr>
              <a:t>Owing to the fact that most travel is _______, we just travel following our heart. Most people travel for the sake of __________, but their mind tends to solve the stubborn ___________ issues while on vacation. What is the real purpose of travel? Travelling to a new place can make us less controlled by familiar cognitive ________ that imprison us. As a result, we can better combine the new with the old, the mundane is ________ from a slightly more abstract perspective.</a:t>
            </a:r>
            <a:endParaRPr kumimoji="1" lang="en-US" altLang="zh-CN" sz="2300">
              <a:latin typeface="Helvetica" pitchFamily="2" charset="0"/>
            </a:endParaRPr>
          </a:p>
        </p:txBody>
      </p:sp>
      <p:sp>
        <p:nvSpPr>
          <p:cNvPr id="13" name="Text Box 50"/>
          <p:cNvSpPr txBox="1">
            <a:spLocks noChangeArrowheads="1"/>
          </p:cNvSpPr>
          <p:nvPr/>
        </p:nvSpPr>
        <p:spPr bwMode="auto">
          <a:xfrm>
            <a:off x="5807075" y="1844675"/>
            <a:ext cx="1357313" cy="369888"/>
          </a:xfrm>
          <a:prstGeom prst="rect">
            <a:avLst/>
          </a:prstGeom>
          <a:noFill/>
          <a:ln w="9525" algn="ctr">
            <a:noFill/>
            <a:miter lim="800000"/>
          </a:ln>
        </p:spPr>
        <p:txBody>
          <a:bodyPr lIns="0" tIns="0" rIns="0" bIns="0">
            <a:spAutoFit/>
          </a:bodyPr>
          <a:lstStyle/>
          <a:p>
            <a:pPr>
              <a:spcBef>
                <a:spcPct val="50000"/>
              </a:spcBef>
            </a:pPr>
            <a:r>
              <a:rPr kumimoji="1" lang="en-US" altLang="zh-CN" sz="2400" b="1">
                <a:solidFill>
                  <a:srgbClr val="0070C0"/>
                </a:solidFill>
                <a:latin typeface="Helvetica" pitchFamily="2" charset="0"/>
              </a:rPr>
              <a:t>optional</a:t>
            </a:r>
            <a:endParaRPr kumimoji="1" lang="en-US" altLang="zh-CN" sz="2400" b="1">
              <a:solidFill>
                <a:srgbClr val="0070C0"/>
              </a:solidFill>
              <a:latin typeface="Helvetica" pitchFamily="2" charset="0"/>
            </a:endParaRPr>
          </a:p>
        </p:txBody>
      </p:sp>
      <p:sp>
        <p:nvSpPr>
          <p:cNvPr id="21" name="右箭头 20">
            <a:hlinkClick r:id="" action="ppaction://hlinkshowjump?jump=nextslide"/>
          </p:cNvPr>
          <p:cNvSpPr/>
          <p:nvPr/>
        </p:nvSpPr>
        <p:spPr>
          <a:xfrm>
            <a:off x="6084168" y="6237312"/>
            <a:ext cx="1800200" cy="648072"/>
          </a:xfrm>
          <a:prstGeom prst="rightArrow">
            <a:avLst/>
          </a:prstGeom>
          <a:solidFill>
            <a:schemeClr val="bg1"/>
          </a:solid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altLang="zh-CN" sz="1600" dirty="0">
                <a:ln>
                  <a:solidFill>
                    <a:schemeClr val="tx1"/>
                  </a:solidFill>
                </a:ln>
                <a:solidFill>
                  <a:schemeClr val="tx1"/>
                </a:solidFill>
              </a:rPr>
              <a:t>To be continued</a:t>
            </a:r>
            <a:endParaRPr lang="zh-CN" altLang="en-US" sz="1600" dirty="0">
              <a:ln>
                <a:solidFill>
                  <a:schemeClr val="tx1"/>
                </a:solidFill>
              </a:ln>
              <a:solidFill>
                <a:schemeClr val="tx1"/>
              </a:solidFill>
            </a:endParaRPr>
          </a:p>
        </p:txBody>
      </p:sp>
      <p:pic>
        <p:nvPicPr>
          <p:cNvPr id="57355" name="Picture 2" descr="H:\2015年修改\图片12.jpg"/>
          <p:cNvPicPr>
            <a:picLocks noChangeAspect="1" noChangeArrowheads="1"/>
          </p:cNvPicPr>
          <p:nvPr/>
        </p:nvPicPr>
        <p:blipFill>
          <a:blip r:embed="rId2"/>
          <a:srcRect/>
          <a:stretch>
            <a:fillRect/>
          </a:stretch>
        </p:blipFill>
        <p:spPr bwMode="auto">
          <a:xfrm>
            <a:off x="0" y="0"/>
            <a:ext cx="7662863" cy="1163638"/>
          </a:xfrm>
          <a:prstGeom prst="rect">
            <a:avLst/>
          </a:prstGeom>
          <a:noFill/>
          <a:ln w="9525">
            <a:noFill/>
            <a:miter lim="800000"/>
            <a:headEnd/>
            <a:tailEnd/>
          </a:ln>
        </p:spPr>
      </p:pic>
      <p:sp>
        <p:nvSpPr>
          <p:cNvPr id="12" name="Text Box 50"/>
          <p:cNvSpPr txBox="1">
            <a:spLocks noChangeArrowheads="1"/>
          </p:cNvSpPr>
          <p:nvPr/>
        </p:nvSpPr>
        <p:spPr bwMode="auto">
          <a:xfrm>
            <a:off x="4143375" y="2636838"/>
            <a:ext cx="1584325" cy="369887"/>
          </a:xfrm>
          <a:prstGeom prst="rect">
            <a:avLst/>
          </a:prstGeom>
          <a:noFill/>
          <a:ln w="9525" algn="ctr">
            <a:noFill/>
            <a:miter lim="800000"/>
          </a:ln>
        </p:spPr>
        <p:txBody>
          <a:bodyPr lIns="0" tIns="0" rIns="0" bIns="0">
            <a:spAutoFit/>
          </a:bodyPr>
          <a:lstStyle/>
          <a:p>
            <a:pPr>
              <a:spcBef>
                <a:spcPct val="50000"/>
              </a:spcBef>
            </a:pPr>
            <a:r>
              <a:rPr kumimoji="1" lang="en-US" altLang="zh-CN" sz="2400" b="1">
                <a:solidFill>
                  <a:srgbClr val="0070C0"/>
                </a:solidFill>
                <a:latin typeface="Helvetica" pitchFamily="2" charset="0"/>
              </a:rPr>
              <a:t>relaxation</a:t>
            </a:r>
            <a:endParaRPr kumimoji="1" lang="en-US" altLang="zh-CN" sz="2400" b="1">
              <a:solidFill>
                <a:srgbClr val="0070C0"/>
              </a:solidFill>
              <a:latin typeface="Helvetica" pitchFamily="2" charset="0"/>
            </a:endParaRPr>
          </a:p>
        </p:txBody>
      </p:sp>
      <p:sp>
        <p:nvSpPr>
          <p:cNvPr id="14" name="Text Box 50"/>
          <p:cNvSpPr txBox="1">
            <a:spLocks noChangeArrowheads="1"/>
          </p:cNvSpPr>
          <p:nvPr/>
        </p:nvSpPr>
        <p:spPr bwMode="auto">
          <a:xfrm>
            <a:off x="5365750" y="3060700"/>
            <a:ext cx="1582738" cy="368300"/>
          </a:xfrm>
          <a:prstGeom prst="rect">
            <a:avLst/>
          </a:prstGeom>
          <a:noFill/>
          <a:ln w="9525" algn="ctr">
            <a:noFill/>
            <a:miter lim="800000"/>
          </a:ln>
        </p:spPr>
        <p:txBody>
          <a:bodyPr lIns="0" tIns="0" rIns="0" bIns="0">
            <a:spAutoFit/>
          </a:bodyPr>
          <a:lstStyle/>
          <a:p>
            <a:pPr>
              <a:spcBef>
                <a:spcPct val="50000"/>
              </a:spcBef>
            </a:pPr>
            <a:r>
              <a:rPr kumimoji="1" lang="en-US" altLang="zh-CN" sz="2400">
                <a:latin typeface="Helvetica" pitchFamily="2" charset="0"/>
              </a:rPr>
              <a:t> </a:t>
            </a:r>
            <a:r>
              <a:rPr kumimoji="1" lang="en-US" altLang="zh-CN" sz="2400" b="1">
                <a:solidFill>
                  <a:srgbClr val="0070C0"/>
                </a:solidFill>
                <a:latin typeface="Helvetica" pitchFamily="2" charset="0"/>
              </a:rPr>
              <a:t>domestic</a:t>
            </a:r>
            <a:endParaRPr kumimoji="1" lang="en-US" altLang="zh-CN" sz="2400" b="1">
              <a:solidFill>
                <a:srgbClr val="0070C0"/>
              </a:solidFill>
              <a:latin typeface="Helvetica" pitchFamily="2" charset="0"/>
            </a:endParaRPr>
          </a:p>
        </p:txBody>
      </p:sp>
      <p:sp>
        <p:nvSpPr>
          <p:cNvPr id="15" name="Text Box 50"/>
          <p:cNvSpPr txBox="1">
            <a:spLocks noChangeArrowheads="1"/>
          </p:cNvSpPr>
          <p:nvPr/>
        </p:nvSpPr>
        <p:spPr bwMode="auto">
          <a:xfrm>
            <a:off x="773113" y="4581525"/>
            <a:ext cx="1584325" cy="368300"/>
          </a:xfrm>
          <a:prstGeom prst="rect">
            <a:avLst/>
          </a:prstGeom>
          <a:noFill/>
          <a:ln w="9525" algn="ctr">
            <a:noFill/>
            <a:miter lim="800000"/>
          </a:ln>
        </p:spPr>
        <p:txBody>
          <a:bodyPr lIns="0" tIns="0" rIns="0" bIns="0">
            <a:spAutoFit/>
          </a:bodyPr>
          <a:lstStyle/>
          <a:p>
            <a:pPr>
              <a:spcBef>
                <a:spcPct val="50000"/>
              </a:spcBef>
            </a:pPr>
            <a:r>
              <a:rPr kumimoji="1" lang="en-US" altLang="zh-CN" sz="2400">
                <a:latin typeface="Helvetica" pitchFamily="2" charset="0"/>
              </a:rPr>
              <a:t> </a:t>
            </a:r>
            <a:r>
              <a:rPr kumimoji="1" lang="en-US" altLang="zh-CN" sz="2400" b="1">
                <a:solidFill>
                  <a:srgbClr val="0070C0"/>
                </a:solidFill>
                <a:latin typeface="Helvetica" pitchFamily="2" charset="0"/>
              </a:rPr>
              <a:t>patterns</a:t>
            </a:r>
            <a:endParaRPr kumimoji="1" lang="en-US" altLang="zh-CN" sz="2400" b="1">
              <a:solidFill>
                <a:srgbClr val="0070C0"/>
              </a:solidFill>
              <a:latin typeface="Helvetica" pitchFamily="2" charset="0"/>
            </a:endParaRPr>
          </a:p>
        </p:txBody>
      </p:sp>
      <p:sp>
        <p:nvSpPr>
          <p:cNvPr id="16" name="Text Box 50"/>
          <p:cNvSpPr txBox="1">
            <a:spLocks noChangeArrowheads="1"/>
          </p:cNvSpPr>
          <p:nvPr/>
        </p:nvSpPr>
        <p:spPr bwMode="auto">
          <a:xfrm>
            <a:off x="2701925" y="5346700"/>
            <a:ext cx="1584325" cy="368300"/>
          </a:xfrm>
          <a:prstGeom prst="rect">
            <a:avLst/>
          </a:prstGeom>
          <a:noFill/>
          <a:ln w="9525" algn="ctr">
            <a:noFill/>
            <a:miter lim="800000"/>
          </a:ln>
        </p:spPr>
        <p:txBody>
          <a:bodyPr lIns="0" tIns="0" rIns="0" bIns="0">
            <a:spAutoFit/>
          </a:bodyPr>
          <a:lstStyle/>
          <a:p>
            <a:pPr>
              <a:spcBef>
                <a:spcPct val="50000"/>
              </a:spcBef>
            </a:pPr>
            <a:r>
              <a:rPr kumimoji="1" lang="en-US" altLang="zh-CN" sz="2400">
                <a:latin typeface="Helvetica" pitchFamily="2" charset="0"/>
              </a:rPr>
              <a:t> </a:t>
            </a:r>
            <a:r>
              <a:rPr kumimoji="1" lang="en-US" altLang="zh-CN" sz="2400" b="1">
                <a:solidFill>
                  <a:srgbClr val="0070C0"/>
                </a:solidFill>
                <a:latin typeface="Helvetica" pitchFamily="2" charset="0"/>
              </a:rPr>
              <a:t>grasped</a:t>
            </a:r>
            <a:endParaRPr kumimoji="1" lang="en-US" altLang="zh-CN" sz="2400" b="1">
              <a:solidFill>
                <a:srgbClr val="0070C0"/>
              </a:solidFill>
              <a:latin typeface="Helvetica" pitchFamily="2"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utoUpdateAnimBg="0"/>
      <p:bldP spid="12" grpId="0" autoUpdateAnimBg="0"/>
      <p:bldP spid="14" grpId="0" autoUpdateAnimBg="0"/>
      <p:bldP spid="15" grpId="0" autoUpdateAnimBg="0"/>
      <p:bldP spid="16" grpId="0" autoUpdateAnimBg="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370" name="Picture 5"/>
          <p:cNvPicPr>
            <a:picLocks noChangeAspect="1" noChangeArrowheads="1"/>
          </p:cNvPicPr>
          <p:nvPr/>
        </p:nvPicPr>
        <p:blipFill>
          <a:blip r:embed="rId1"/>
          <a:srcRect/>
          <a:stretch>
            <a:fillRect/>
          </a:stretch>
        </p:blipFill>
        <p:spPr bwMode="auto">
          <a:xfrm>
            <a:off x="0" y="1268413"/>
            <a:ext cx="8988425" cy="5553075"/>
          </a:xfrm>
          <a:prstGeom prst="rect">
            <a:avLst/>
          </a:prstGeom>
          <a:noFill/>
          <a:ln w="9525" algn="ctr">
            <a:noFill/>
            <a:miter lim="800000"/>
            <a:headEnd/>
            <a:tailEnd/>
          </a:ln>
        </p:spPr>
      </p:pic>
      <p:sp>
        <p:nvSpPr>
          <p:cNvPr id="58371" name="TextBox 19"/>
          <p:cNvSpPr txBox="1">
            <a:spLocks noChangeArrowheads="1"/>
          </p:cNvSpPr>
          <p:nvPr/>
        </p:nvSpPr>
        <p:spPr bwMode="auto">
          <a:xfrm>
            <a:off x="1258888" y="1454150"/>
            <a:ext cx="1800225" cy="400050"/>
          </a:xfrm>
          <a:prstGeom prst="rect">
            <a:avLst/>
          </a:prstGeom>
          <a:noFill/>
          <a:ln w="9525">
            <a:noFill/>
            <a:miter lim="800000"/>
          </a:ln>
        </p:spPr>
        <p:txBody>
          <a:bodyPr>
            <a:spAutoFit/>
          </a:bodyPr>
          <a:lstStyle/>
          <a:p>
            <a:endParaRPr lang="zh-CN" altLang="en-US" sz="2000" b="1">
              <a:latin typeface="Helvetica" pitchFamily="2" charset="0"/>
              <a:ea typeface="Helvetica Neue"/>
              <a:cs typeface="Helvetica Neue"/>
            </a:endParaRPr>
          </a:p>
        </p:txBody>
      </p:sp>
      <p:sp>
        <p:nvSpPr>
          <p:cNvPr id="11" name="Rectangle 10"/>
          <p:cNvSpPr/>
          <p:nvPr/>
        </p:nvSpPr>
        <p:spPr>
          <a:xfrm>
            <a:off x="767290" y="1928802"/>
            <a:ext cx="7448048" cy="4000217"/>
          </a:xfrm>
          <a:prstGeom prst="rect">
            <a:avLst/>
          </a:prstGeom>
          <a:noFill/>
          <a:ln w="38100" cmpd="sng">
            <a:noFill/>
          </a:ln>
          <a:effectLst>
            <a:glow rad="139700">
              <a:schemeClr val="accent3">
                <a:satMod val="175000"/>
                <a:alpha val="40000"/>
              </a:schemeClr>
            </a:glow>
            <a:outerShdw blurRad="40000" dist="23000" dir="5400000" sx="0" sy="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anchor="ctr"/>
          <a:lstStyle/>
          <a:p>
            <a:pPr fontAlgn="auto">
              <a:lnSpc>
                <a:spcPct val="120000"/>
              </a:lnSpc>
              <a:spcBef>
                <a:spcPts val="0"/>
              </a:spcBef>
              <a:spcAft>
                <a:spcPts val="0"/>
              </a:spcAft>
              <a:defRPr/>
            </a:pPr>
            <a:endParaRPr lang="zh-CN" altLang="en-US" dirty="0"/>
          </a:p>
        </p:txBody>
      </p:sp>
      <p:sp>
        <p:nvSpPr>
          <p:cNvPr id="58375" name="矩形 18"/>
          <p:cNvSpPr>
            <a:spLocks noChangeArrowheads="1"/>
          </p:cNvSpPr>
          <p:nvPr/>
        </p:nvSpPr>
        <p:spPr bwMode="auto">
          <a:xfrm>
            <a:off x="1258888" y="2398713"/>
            <a:ext cx="6313487" cy="368300"/>
          </a:xfrm>
          <a:prstGeom prst="rect">
            <a:avLst/>
          </a:prstGeom>
          <a:noFill/>
          <a:ln w="9525">
            <a:noFill/>
            <a:miter lim="800000"/>
          </a:ln>
        </p:spPr>
        <p:txBody>
          <a:bodyPr>
            <a:spAutoFit/>
          </a:bodyPr>
          <a:lstStyle/>
          <a:p>
            <a:pPr eaLnBrk="0" hangingPunct="0"/>
            <a:endParaRPr lang="en-US" altLang="zh-CN" b="1">
              <a:solidFill>
                <a:srgbClr val="0070C0"/>
              </a:solidFill>
              <a:latin typeface="Helvetica" pitchFamily="2" charset="0"/>
              <a:ea typeface="Helvetica Neue"/>
              <a:cs typeface="Helvetica Neue"/>
            </a:endParaRPr>
          </a:p>
        </p:txBody>
      </p:sp>
      <p:sp>
        <p:nvSpPr>
          <p:cNvPr id="58376" name="矩形 19"/>
          <p:cNvSpPr>
            <a:spLocks noChangeArrowheads="1"/>
          </p:cNvSpPr>
          <p:nvPr/>
        </p:nvSpPr>
        <p:spPr bwMode="auto">
          <a:xfrm>
            <a:off x="1000125" y="1844675"/>
            <a:ext cx="5929313" cy="4560888"/>
          </a:xfrm>
          <a:prstGeom prst="rect">
            <a:avLst/>
          </a:prstGeom>
          <a:noFill/>
          <a:ln w="9525">
            <a:noFill/>
            <a:miter lim="800000"/>
          </a:ln>
        </p:spPr>
        <p:txBody>
          <a:bodyPr>
            <a:spAutoFit/>
          </a:bodyPr>
          <a:lstStyle/>
          <a:p>
            <a:pPr algn="just">
              <a:lnSpc>
                <a:spcPct val="110000"/>
              </a:lnSpc>
            </a:pPr>
            <a:r>
              <a:rPr kumimoji="1" lang="en-US" altLang="zh-CN" sz="2400" dirty="0">
                <a:latin typeface="Helvetica" pitchFamily="2" charset="0"/>
              </a:rPr>
              <a:t>To __________ travelers, multicultural contrast means that they are open to ambiguity and willing to see the world in different ways, thus to expand the ______________ of their “cognitive inputs” as they refuse to </a:t>
            </a:r>
            <a:r>
              <a:rPr kumimoji="1" lang="en-US" altLang="zh-CN" sz="2400" dirty="0" smtClean="0">
                <a:latin typeface="Helvetica" pitchFamily="2" charset="0"/>
              </a:rPr>
              <a:t>__________ their </a:t>
            </a:r>
            <a:r>
              <a:rPr kumimoji="1" lang="en-US" altLang="zh-CN" sz="2400" dirty="0">
                <a:latin typeface="Helvetica" pitchFamily="2" charset="0"/>
              </a:rPr>
              <a:t>first answers and initial guesses. Of course, that mental flexibility is a side effect of difference and we know what we did not know in the past, by which we become more open-minded and less _______. </a:t>
            </a:r>
            <a:endParaRPr kumimoji="1" lang="en-US" altLang="zh-CN" sz="2400" dirty="0">
              <a:latin typeface="Helvetica" pitchFamily="2" charset="0"/>
            </a:endParaRPr>
          </a:p>
        </p:txBody>
      </p:sp>
      <p:sp>
        <p:nvSpPr>
          <p:cNvPr id="13" name="Text Box 50"/>
          <p:cNvSpPr txBox="1">
            <a:spLocks noChangeArrowheads="1"/>
          </p:cNvSpPr>
          <p:nvPr/>
        </p:nvSpPr>
        <p:spPr bwMode="auto">
          <a:xfrm>
            <a:off x="1763713" y="1857375"/>
            <a:ext cx="1655762" cy="369888"/>
          </a:xfrm>
          <a:prstGeom prst="rect">
            <a:avLst/>
          </a:prstGeom>
          <a:noFill/>
          <a:ln w="9525" algn="ctr">
            <a:noFill/>
            <a:miter lim="800000"/>
          </a:ln>
        </p:spPr>
        <p:txBody>
          <a:bodyPr lIns="0" tIns="0" rIns="0" bIns="0">
            <a:spAutoFit/>
          </a:bodyPr>
          <a:lstStyle/>
          <a:p>
            <a:pPr>
              <a:spcBef>
                <a:spcPct val="50000"/>
              </a:spcBef>
            </a:pPr>
            <a:r>
              <a:rPr kumimoji="1" lang="en-US" altLang="zh-CN" sz="2400" b="1">
                <a:solidFill>
                  <a:srgbClr val="0070C0"/>
                </a:solidFill>
                <a:latin typeface="Helvetica" pitchFamily="2" charset="0"/>
              </a:rPr>
              <a:t>seasoned</a:t>
            </a:r>
            <a:r>
              <a:rPr kumimoji="1" lang="en-US" altLang="zh-CN" sz="2400">
                <a:latin typeface="Helvetica" pitchFamily="2" charset="0"/>
              </a:rPr>
              <a:t> </a:t>
            </a:r>
            <a:endParaRPr kumimoji="1" lang="en-US" altLang="zh-CN" sz="2400">
              <a:solidFill>
                <a:srgbClr val="0070C0"/>
              </a:solidFill>
              <a:latin typeface="Helvetica" pitchFamily="2" charset="0"/>
            </a:endParaRPr>
          </a:p>
        </p:txBody>
      </p:sp>
      <p:sp>
        <p:nvSpPr>
          <p:cNvPr id="21" name="右箭头 20">
            <a:hlinkClick r:id="" action="ppaction://hlinkshowjump?jump=nextslide"/>
          </p:cNvPr>
          <p:cNvSpPr/>
          <p:nvPr/>
        </p:nvSpPr>
        <p:spPr>
          <a:xfrm>
            <a:off x="6084168" y="6237312"/>
            <a:ext cx="1800200" cy="648072"/>
          </a:xfrm>
          <a:prstGeom prst="rightArrow">
            <a:avLst/>
          </a:prstGeom>
          <a:solidFill>
            <a:schemeClr val="bg1"/>
          </a:solid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altLang="zh-CN" sz="1600" dirty="0">
                <a:ln>
                  <a:solidFill>
                    <a:schemeClr val="tx1"/>
                  </a:solidFill>
                </a:ln>
                <a:solidFill>
                  <a:schemeClr val="tx1"/>
                </a:solidFill>
              </a:rPr>
              <a:t>To be continued</a:t>
            </a:r>
            <a:endParaRPr lang="zh-CN" altLang="en-US" sz="1600" dirty="0">
              <a:ln>
                <a:solidFill>
                  <a:schemeClr val="tx1"/>
                </a:solidFill>
              </a:ln>
              <a:solidFill>
                <a:schemeClr val="tx1"/>
              </a:solidFill>
            </a:endParaRPr>
          </a:p>
        </p:txBody>
      </p:sp>
      <p:pic>
        <p:nvPicPr>
          <p:cNvPr id="58379" name="Picture 2" descr="H:\2015年修改\图片12.jpg"/>
          <p:cNvPicPr>
            <a:picLocks noChangeAspect="1" noChangeArrowheads="1"/>
          </p:cNvPicPr>
          <p:nvPr/>
        </p:nvPicPr>
        <p:blipFill>
          <a:blip r:embed="rId2"/>
          <a:srcRect/>
          <a:stretch>
            <a:fillRect/>
          </a:stretch>
        </p:blipFill>
        <p:spPr bwMode="auto">
          <a:xfrm>
            <a:off x="0" y="0"/>
            <a:ext cx="7662863" cy="1163638"/>
          </a:xfrm>
          <a:prstGeom prst="rect">
            <a:avLst/>
          </a:prstGeom>
          <a:noFill/>
          <a:ln w="9525">
            <a:noFill/>
            <a:miter lim="800000"/>
            <a:headEnd/>
            <a:tailEnd/>
          </a:ln>
        </p:spPr>
      </p:pic>
      <p:sp>
        <p:nvSpPr>
          <p:cNvPr id="12" name="Text Box 50"/>
          <p:cNvSpPr txBox="1">
            <a:spLocks noChangeArrowheads="1"/>
          </p:cNvSpPr>
          <p:nvPr/>
        </p:nvSpPr>
        <p:spPr bwMode="auto">
          <a:xfrm>
            <a:off x="1152525" y="3487738"/>
            <a:ext cx="2419350" cy="369887"/>
          </a:xfrm>
          <a:prstGeom prst="rect">
            <a:avLst/>
          </a:prstGeom>
          <a:noFill/>
          <a:ln w="9525" algn="ctr">
            <a:noFill/>
            <a:miter lim="800000"/>
          </a:ln>
        </p:spPr>
        <p:txBody>
          <a:bodyPr lIns="0" tIns="0" rIns="0" bIns="0">
            <a:spAutoFit/>
          </a:bodyPr>
          <a:lstStyle/>
          <a:p>
            <a:pPr>
              <a:spcBef>
                <a:spcPct val="50000"/>
              </a:spcBef>
            </a:pPr>
            <a:r>
              <a:rPr kumimoji="1" lang="en-US" altLang="zh-CN" sz="2400" b="1">
                <a:solidFill>
                  <a:srgbClr val="0070C0"/>
                </a:solidFill>
                <a:latin typeface="Helvetica" pitchFamily="2" charset="0"/>
              </a:rPr>
              <a:t>circumferences</a:t>
            </a:r>
            <a:r>
              <a:rPr kumimoji="1" lang="en-US" altLang="zh-CN" sz="2400">
                <a:latin typeface="Helvetica" pitchFamily="2" charset="0"/>
              </a:rPr>
              <a:t> </a:t>
            </a:r>
            <a:endParaRPr kumimoji="1" lang="en-US" altLang="zh-CN" sz="2400">
              <a:solidFill>
                <a:srgbClr val="0070C0"/>
              </a:solidFill>
              <a:latin typeface="Helvetica" pitchFamily="2" charset="0"/>
            </a:endParaRPr>
          </a:p>
        </p:txBody>
      </p:sp>
      <p:sp>
        <p:nvSpPr>
          <p:cNvPr id="14" name="Text Box 50"/>
          <p:cNvSpPr txBox="1">
            <a:spLocks noChangeArrowheads="1"/>
          </p:cNvSpPr>
          <p:nvPr/>
        </p:nvSpPr>
        <p:spPr bwMode="auto">
          <a:xfrm>
            <a:off x="3987800" y="3924300"/>
            <a:ext cx="1655763" cy="368300"/>
          </a:xfrm>
          <a:prstGeom prst="rect">
            <a:avLst/>
          </a:prstGeom>
          <a:noFill/>
          <a:ln w="9525" algn="ctr">
            <a:noFill/>
            <a:miter lim="800000"/>
          </a:ln>
        </p:spPr>
        <p:txBody>
          <a:bodyPr lIns="0" tIns="0" rIns="0" bIns="0">
            <a:spAutoFit/>
          </a:bodyPr>
          <a:lstStyle/>
          <a:p>
            <a:pPr>
              <a:spcBef>
                <a:spcPct val="50000"/>
              </a:spcBef>
            </a:pPr>
            <a:r>
              <a:rPr kumimoji="1" lang="en-US" altLang="zh-CN" sz="2400" b="1">
                <a:solidFill>
                  <a:srgbClr val="0070C0"/>
                </a:solidFill>
                <a:latin typeface="Helvetica" pitchFamily="2" charset="0"/>
              </a:rPr>
              <a:t>settle for</a:t>
            </a:r>
            <a:endParaRPr kumimoji="1" lang="en-US" altLang="zh-CN" sz="2400" b="1">
              <a:solidFill>
                <a:srgbClr val="0070C0"/>
              </a:solidFill>
              <a:latin typeface="Helvetica" pitchFamily="2" charset="0"/>
            </a:endParaRPr>
          </a:p>
        </p:txBody>
      </p:sp>
      <p:sp>
        <p:nvSpPr>
          <p:cNvPr id="15" name="Text Box 50"/>
          <p:cNvSpPr txBox="1">
            <a:spLocks noChangeArrowheads="1"/>
          </p:cNvSpPr>
          <p:nvPr/>
        </p:nvSpPr>
        <p:spPr bwMode="auto">
          <a:xfrm>
            <a:off x="5076825" y="5876925"/>
            <a:ext cx="1008063" cy="369888"/>
          </a:xfrm>
          <a:prstGeom prst="rect">
            <a:avLst/>
          </a:prstGeom>
          <a:noFill/>
          <a:ln w="9525" algn="ctr">
            <a:noFill/>
            <a:miter lim="800000"/>
          </a:ln>
        </p:spPr>
        <p:txBody>
          <a:bodyPr lIns="0" tIns="0" rIns="0" bIns="0">
            <a:spAutoFit/>
          </a:bodyPr>
          <a:lstStyle/>
          <a:p>
            <a:pPr>
              <a:spcBef>
                <a:spcPct val="50000"/>
              </a:spcBef>
            </a:pPr>
            <a:r>
              <a:rPr kumimoji="1" lang="en-US" altLang="zh-CN" sz="2400" b="1">
                <a:solidFill>
                  <a:srgbClr val="0070C0"/>
                </a:solidFill>
                <a:latin typeface="Helvetica" pitchFamily="2" charset="0"/>
              </a:rPr>
              <a:t>insular</a:t>
            </a:r>
            <a:endParaRPr kumimoji="1" lang="en-US" altLang="zh-CN" sz="2400" b="1">
              <a:solidFill>
                <a:srgbClr val="0070C0"/>
              </a:solidFill>
              <a:latin typeface="Helvetica" pitchFamily="2"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utoUpdateAnimBg="0"/>
      <p:bldP spid="12" grpId="0" autoUpdateAnimBg="0"/>
      <p:bldP spid="14" grpId="0" autoUpdateAnimBg="0"/>
      <p:bldP spid="15" grpId="0" autoUpdateAnimBg="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394" name="Picture 5"/>
          <p:cNvPicPr>
            <a:picLocks noChangeAspect="1" noChangeArrowheads="1"/>
          </p:cNvPicPr>
          <p:nvPr/>
        </p:nvPicPr>
        <p:blipFill>
          <a:blip r:embed="rId1"/>
          <a:srcRect/>
          <a:stretch>
            <a:fillRect/>
          </a:stretch>
        </p:blipFill>
        <p:spPr bwMode="auto">
          <a:xfrm>
            <a:off x="0" y="1373188"/>
            <a:ext cx="8988425" cy="5553075"/>
          </a:xfrm>
          <a:prstGeom prst="rect">
            <a:avLst/>
          </a:prstGeom>
          <a:noFill/>
          <a:ln w="9525" algn="ctr">
            <a:noFill/>
            <a:miter lim="800000"/>
            <a:headEnd/>
            <a:tailEnd/>
          </a:ln>
        </p:spPr>
      </p:pic>
      <p:sp>
        <p:nvSpPr>
          <p:cNvPr id="59395" name="TextBox 19"/>
          <p:cNvSpPr txBox="1">
            <a:spLocks noChangeArrowheads="1"/>
          </p:cNvSpPr>
          <p:nvPr/>
        </p:nvSpPr>
        <p:spPr bwMode="auto">
          <a:xfrm>
            <a:off x="1258888" y="1454150"/>
            <a:ext cx="1800225" cy="400050"/>
          </a:xfrm>
          <a:prstGeom prst="rect">
            <a:avLst/>
          </a:prstGeom>
          <a:noFill/>
          <a:ln w="9525">
            <a:noFill/>
            <a:miter lim="800000"/>
          </a:ln>
        </p:spPr>
        <p:txBody>
          <a:bodyPr>
            <a:spAutoFit/>
          </a:bodyPr>
          <a:lstStyle/>
          <a:p>
            <a:endParaRPr lang="zh-CN" altLang="en-US" sz="2000" b="1">
              <a:latin typeface="Helvetica" pitchFamily="2" charset="0"/>
              <a:ea typeface="Helvetica Neue"/>
              <a:cs typeface="Helvetica Neue"/>
            </a:endParaRPr>
          </a:p>
        </p:txBody>
      </p:sp>
      <p:sp>
        <p:nvSpPr>
          <p:cNvPr id="11" name="Rectangle 10"/>
          <p:cNvSpPr/>
          <p:nvPr/>
        </p:nvSpPr>
        <p:spPr>
          <a:xfrm>
            <a:off x="767290" y="1928802"/>
            <a:ext cx="7448048" cy="4000217"/>
          </a:xfrm>
          <a:prstGeom prst="rect">
            <a:avLst/>
          </a:prstGeom>
          <a:noFill/>
          <a:ln w="38100" cmpd="sng">
            <a:noFill/>
          </a:ln>
          <a:effectLst>
            <a:glow rad="139700">
              <a:schemeClr val="accent3">
                <a:satMod val="175000"/>
                <a:alpha val="40000"/>
              </a:schemeClr>
            </a:glow>
            <a:outerShdw blurRad="40000" dist="23000" dir="5400000" sx="0" sy="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anchor="ctr"/>
          <a:lstStyle/>
          <a:p>
            <a:pPr fontAlgn="auto">
              <a:lnSpc>
                <a:spcPct val="120000"/>
              </a:lnSpc>
              <a:spcBef>
                <a:spcPts val="0"/>
              </a:spcBef>
              <a:spcAft>
                <a:spcPts val="0"/>
              </a:spcAft>
              <a:defRPr/>
            </a:pPr>
            <a:endParaRPr lang="zh-CN" altLang="en-US" dirty="0"/>
          </a:p>
        </p:txBody>
      </p:sp>
      <p:sp>
        <p:nvSpPr>
          <p:cNvPr id="59399" name="矩形 18"/>
          <p:cNvSpPr>
            <a:spLocks noChangeArrowheads="1"/>
          </p:cNvSpPr>
          <p:nvPr/>
        </p:nvSpPr>
        <p:spPr bwMode="auto">
          <a:xfrm>
            <a:off x="1258888" y="2398713"/>
            <a:ext cx="6313487" cy="368300"/>
          </a:xfrm>
          <a:prstGeom prst="rect">
            <a:avLst/>
          </a:prstGeom>
          <a:noFill/>
          <a:ln w="9525">
            <a:noFill/>
            <a:miter lim="800000"/>
          </a:ln>
        </p:spPr>
        <p:txBody>
          <a:bodyPr>
            <a:spAutoFit/>
          </a:bodyPr>
          <a:lstStyle/>
          <a:p>
            <a:pPr eaLnBrk="0" hangingPunct="0"/>
            <a:endParaRPr lang="en-US" altLang="zh-CN" b="1">
              <a:solidFill>
                <a:srgbClr val="0070C0"/>
              </a:solidFill>
              <a:latin typeface="Helvetica" pitchFamily="2" charset="0"/>
              <a:ea typeface="Helvetica Neue"/>
              <a:cs typeface="Helvetica Neue"/>
            </a:endParaRPr>
          </a:p>
        </p:txBody>
      </p:sp>
      <p:sp>
        <p:nvSpPr>
          <p:cNvPr id="50184" name="矩形 19"/>
          <p:cNvSpPr>
            <a:spLocks noChangeArrowheads="1"/>
          </p:cNvSpPr>
          <p:nvPr/>
        </p:nvSpPr>
        <p:spPr bwMode="auto">
          <a:xfrm>
            <a:off x="1000125" y="2133600"/>
            <a:ext cx="6092825" cy="4560888"/>
          </a:xfrm>
          <a:prstGeom prst="rect">
            <a:avLst/>
          </a:prstGeom>
          <a:noFill/>
          <a:ln w="9525">
            <a:noFill/>
            <a:miter lim="800000"/>
          </a:ln>
        </p:spPr>
        <p:txBody>
          <a:bodyPr>
            <a:spAutoFit/>
          </a:bodyPr>
          <a:lstStyle/>
          <a:p>
            <a:pPr>
              <a:lnSpc>
                <a:spcPct val="110000"/>
              </a:lnSpc>
              <a:defRPr/>
            </a:pPr>
            <a:r>
              <a:rPr kumimoji="1" lang="en-US" altLang="zh-CN" sz="2400" dirty="0">
                <a:latin typeface="Helvetica"/>
                <a:ea typeface="+mn-ea"/>
              </a:rPr>
              <a:t>     Apart from its advantages, travel also has it  _________, which make us not take great pleasantness. More often than not, we need a _________ after our vacation. We travel because we need to , because distance and difference are the </a:t>
            </a:r>
            <a:r>
              <a:rPr kumimoji="1" lang="en-US" altLang="zh-CN" sz="2400" dirty="0" smtClean="0">
                <a:latin typeface="Helvetica"/>
                <a:ea typeface="+mn-ea"/>
              </a:rPr>
              <a:t>_____________ of </a:t>
            </a:r>
            <a:r>
              <a:rPr kumimoji="1" lang="en-US" altLang="zh-CN" sz="2400" dirty="0">
                <a:latin typeface="Helvetica"/>
                <a:ea typeface="+mn-ea"/>
              </a:rPr>
              <a:t>creativity. Travel will change our mind to some extent, which in turn can have </a:t>
            </a:r>
            <a:r>
              <a:rPr kumimoji="1" lang="en-US" altLang="zh-CN" sz="2400" dirty="0" smtClean="0">
                <a:latin typeface="Helvetica"/>
                <a:ea typeface="+mn-ea"/>
              </a:rPr>
              <a:t>________ on </a:t>
            </a:r>
            <a:r>
              <a:rPr kumimoji="1" lang="en-US" altLang="zh-CN" sz="2400" dirty="0">
                <a:latin typeface="Helvetica"/>
                <a:ea typeface="+mn-ea"/>
              </a:rPr>
              <a:t>everything in our life.</a:t>
            </a:r>
            <a:endParaRPr kumimoji="1" lang="en-US" altLang="zh-CN" sz="2400" dirty="0">
              <a:latin typeface="Helvetica"/>
              <a:ea typeface="+mn-ea"/>
            </a:endParaRPr>
          </a:p>
          <a:p>
            <a:pPr algn="just">
              <a:lnSpc>
                <a:spcPct val="110000"/>
              </a:lnSpc>
              <a:defRPr/>
            </a:pPr>
            <a:r>
              <a:rPr kumimoji="1" lang="en-US" altLang="zh-CN" sz="2400" dirty="0">
                <a:latin typeface="Helvetica"/>
                <a:ea typeface="+mn-ea"/>
              </a:rPr>
              <a:t>  </a:t>
            </a:r>
            <a:endParaRPr kumimoji="1" lang="en-US" altLang="zh-CN" sz="2400" dirty="0">
              <a:latin typeface="Helvetica"/>
              <a:ea typeface="+mn-ea"/>
            </a:endParaRPr>
          </a:p>
        </p:txBody>
      </p:sp>
      <p:sp>
        <p:nvSpPr>
          <p:cNvPr id="13" name="Text Box 50"/>
          <p:cNvSpPr txBox="1">
            <a:spLocks noChangeArrowheads="1"/>
          </p:cNvSpPr>
          <p:nvPr/>
        </p:nvSpPr>
        <p:spPr bwMode="auto">
          <a:xfrm>
            <a:off x="1928813" y="2571750"/>
            <a:ext cx="1885950" cy="369888"/>
          </a:xfrm>
          <a:prstGeom prst="rect">
            <a:avLst/>
          </a:prstGeom>
          <a:noFill/>
          <a:ln w="9525" algn="ctr">
            <a:noFill/>
            <a:miter lim="800000"/>
          </a:ln>
        </p:spPr>
        <p:txBody>
          <a:bodyPr lIns="0" tIns="0" rIns="0" bIns="0">
            <a:spAutoFit/>
          </a:bodyPr>
          <a:lstStyle/>
          <a:p>
            <a:pPr>
              <a:spcBef>
                <a:spcPct val="50000"/>
              </a:spcBef>
            </a:pPr>
            <a:r>
              <a:rPr kumimoji="1" lang="en-US" altLang="zh-CN" sz="2400" b="1">
                <a:solidFill>
                  <a:srgbClr val="0070C0"/>
                </a:solidFill>
                <a:latin typeface="Helvetica" pitchFamily="2" charset="0"/>
              </a:rPr>
              <a:t>drawbacks</a:t>
            </a:r>
            <a:endParaRPr kumimoji="1" lang="en-US" altLang="zh-CN" sz="2400" b="1">
              <a:solidFill>
                <a:srgbClr val="0070C0"/>
              </a:solidFill>
              <a:latin typeface="Helvetica" pitchFamily="2" charset="0"/>
            </a:endParaRPr>
          </a:p>
        </p:txBody>
      </p:sp>
      <p:pic>
        <p:nvPicPr>
          <p:cNvPr id="59402" name="Picture 4">
            <a:hlinkClick r:id="rId2" action="ppaction://hlinksldjump"/>
          </p:cNvPr>
          <p:cNvPicPr>
            <a:picLocks noChangeAspect="1" noChangeArrowheads="1"/>
          </p:cNvPicPr>
          <p:nvPr/>
        </p:nvPicPr>
        <p:blipFill>
          <a:blip r:embed="rId3">
            <a:clrChange>
              <a:clrFrom>
                <a:srgbClr val="FDFEF6"/>
              </a:clrFrom>
              <a:clrTo>
                <a:srgbClr val="FDFEF6">
                  <a:alpha val="0"/>
                </a:srgbClr>
              </a:clrTo>
            </a:clrChange>
          </a:blip>
          <a:srcRect/>
          <a:stretch>
            <a:fillRect/>
          </a:stretch>
        </p:blipFill>
        <p:spPr bwMode="auto">
          <a:xfrm>
            <a:off x="8399463" y="6181725"/>
            <a:ext cx="434975" cy="458788"/>
          </a:xfrm>
          <a:prstGeom prst="rect">
            <a:avLst/>
          </a:prstGeom>
          <a:noFill/>
          <a:ln w="9525">
            <a:noFill/>
            <a:miter lim="800000"/>
            <a:headEnd/>
            <a:tailEnd/>
          </a:ln>
        </p:spPr>
      </p:pic>
      <p:pic>
        <p:nvPicPr>
          <p:cNvPr id="59403" name="Picture 2" descr="H:\2015年修改\图片12.jpg"/>
          <p:cNvPicPr>
            <a:picLocks noChangeAspect="1" noChangeArrowheads="1"/>
          </p:cNvPicPr>
          <p:nvPr/>
        </p:nvPicPr>
        <p:blipFill>
          <a:blip r:embed="rId4"/>
          <a:srcRect/>
          <a:stretch>
            <a:fillRect/>
          </a:stretch>
        </p:blipFill>
        <p:spPr bwMode="auto">
          <a:xfrm>
            <a:off x="0" y="0"/>
            <a:ext cx="7662863" cy="1163638"/>
          </a:xfrm>
          <a:prstGeom prst="rect">
            <a:avLst/>
          </a:prstGeom>
          <a:noFill/>
          <a:ln w="9525">
            <a:noFill/>
            <a:miter lim="800000"/>
            <a:headEnd/>
            <a:tailEnd/>
          </a:ln>
        </p:spPr>
      </p:pic>
      <p:sp>
        <p:nvSpPr>
          <p:cNvPr id="10" name="Text Box 50"/>
          <p:cNvSpPr txBox="1">
            <a:spLocks noChangeArrowheads="1"/>
          </p:cNvSpPr>
          <p:nvPr/>
        </p:nvSpPr>
        <p:spPr bwMode="auto">
          <a:xfrm>
            <a:off x="2714625" y="3417888"/>
            <a:ext cx="1574800" cy="368300"/>
          </a:xfrm>
          <a:prstGeom prst="rect">
            <a:avLst/>
          </a:prstGeom>
          <a:noFill/>
          <a:ln w="9525" algn="ctr">
            <a:noFill/>
            <a:miter lim="800000"/>
          </a:ln>
        </p:spPr>
        <p:txBody>
          <a:bodyPr lIns="0" tIns="0" rIns="0" bIns="0">
            <a:spAutoFit/>
          </a:bodyPr>
          <a:lstStyle/>
          <a:p>
            <a:pPr>
              <a:spcBef>
                <a:spcPct val="50000"/>
              </a:spcBef>
            </a:pPr>
            <a:r>
              <a:rPr kumimoji="1" lang="en-US" altLang="zh-CN" sz="2400" b="1">
                <a:solidFill>
                  <a:srgbClr val="0070C0"/>
                </a:solidFill>
                <a:latin typeface="Helvetica" pitchFamily="2" charset="0"/>
              </a:rPr>
              <a:t>vacation</a:t>
            </a:r>
            <a:endParaRPr kumimoji="1" lang="en-US" altLang="zh-CN" sz="2400" b="1">
              <a:solidFill>
                <a:srgbClr val="0070C0"/>
              </a:solidFill>
              <a:latin typeface="Helvetica" pitchFamily="2" charset="0"/>
            </a:endParaRPr>
          </a:p>
        </p:txBody>
      </p:sp>
      <p:sp>
        <p:nvSpPr>
          <p:cNvPr id="12" name="Text Box 50"/>
          <p:cNvSpPr txBox="1">
            <a:spLocks noChangeArrowheads="1"/>
          </p:cNvSpPr>
          <p:nvPr/>
        </p:nvSpPr>
        <p:spPr bwMode="auto">
          <a:xfrm>
            <a:off x="1214438" y="4572000"/>
            <a:ext cx="1935162" cy="368300"/>
          </a:xfrm>
          <a:prstGeom prst="rect">
            <a:avLst/>
          </a:prstGeom>
          <a:noFill/>
          <a:ln w="9525" algn="ctr">
            <a:noFill/>
            <a:miter lim="800000"/>
          </a:ln>
        </p:spPr>
        <p:txBody>
          <a:bodyPr lIns="0" tIns="0" rIns="0" bIns="0">
            <a:spAutoFit/>
          </a:bodyPr>
          <a:lstStyle/>
          <a:p>
            <a:pPr>
              <a:spcBef>
                <a:spcPct val="50000"/>
              </a:spcBef>
            </a:pPr>
            <a:r>
              <a:rPr kumimoji="1" lang="en-US" altLang="zh-CN" sz="2400" b="1">
                <a:solidFill>
                  <a:srgbClr val="0070C0"/>
                </a:solidFill>
                <a:latin typeface="Helvetica" pitchFamily="2" charset="0"/>
              </a:rPr>
              <a:t>cornerstones</a:t>
            </a:r>
            <a:endParaRPr kumimoji="1" lang="en-US" altLang="zh-CN" sz="2400" b="1">
              <a:solidFill>
                <a:srgbClr val="0070C0"/>
              </a:solidFill>
              <a:latin typeface="Helvetica" pitchFamily="2" charset="0"/>
            </a:endParaRPr>
          </a:p>
        </p:txBody>
      </p:sp>
      <p:sp>
        <p:nvSpPr>
          <p:cNvPr id="14" name="Text Box 50"/>
          <p:cNvSpPr txBox="1">
            <a:spLocks noChangeArrowheads="1"/>
          </p:cNvSpPr>
          <p:nvPr/>
        </p:nvSpPr>
        <p:spPr bwMode="auto">
          <a:xfrm>
            <a:off x="3214688" y="5416550"/>
            <a:ext cx="1296987" cy="369888"/>
          </a:xfrm>
          <a:prstGeom prst="rect">
            <a:avLst/>
          </a:prstGeom>
          <a:noFill/>
          <a:ln w="9525" algn="ctr">
            <a:noFill/>
            <a:miter lim="800000"/>
          </a:ln>
        </p:spPr>
        <p:txBody>
          <a:bodyPr lIns="0" tIns="0" rIns="0" bIns="0">
            <a:spAutoFit/>
          </a:bodyPr>
          <a:lstStyle/>
          <a:p>
            <a:pPr>
              <a:spcBef>
                <a:spcPct val="50000"/>
              </a:spcBef>
            </a:pPr>
            <a:r>
              <a:rPr kumimoji="1" lang="en-US" altLang="zh-CN" sz="2400" b="1">
                <a:solidFill>
                  <a:srgbClr val="0070C0"/>
                </a:solidFill>
                <a:latin typeface="Helvetica" pitchFamily="2" charset="0"/>
              </a:rPr>
              <a:t>effects</a:t>
            </a:r>
            <a:endParaRPr kumimoji="1" lang="en-US" altLang="zh-CN" sz="2400" b="1">
              <a:solidFill>
                <a:srgbClr val="0070C0"/>
              </a:solidFill>
              <a:latin typeface="Helvetica" pitchFamily="2"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utoUpdateAnimBg="0"/>
      <p:bldP spid="10" grpId="0" autoUpdateAnimBg="0"/>
      <p:bldP spid="12" grpId="0" autoUpdateAnimBg="0"/>
      <p:bldP spid="14" grpId="0" autoUpdateAnimBg="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表格 14"/>
          <p:cNvGraphicFramePr>
            <a:graphicFrameLocks noGrp="1"/>
          </p:cNvGraphicFramePr>
          <p:nvPr/>
        </p:nvGraphicFramePr>
        <p:xfrm>
          <a:off x="428625" y="1812925"/>
          <a:ext cx="8286808" cy="3901440"/>
        </p:xfrm>
        <a:graphic>
          <a:graphicData uri="http://schemas.openxmlformats.org/drawingml/2006/table">
            <a:tbl>
              <a:tblPr firstRow="1" bandRow="1">
                <a:tableStyleId>{93296810-A885-4BE3-A3E7-6D5BEEA58F35}</a:tableStyleId>
              </a:tblPr>
              <a:tblGrid>
                <a:gridCol w="4643470"/>
                <a:gridCol w="3643338"/>
              </a:tblGrid>
              <a:tr h="433348">
                <a:tc>
                  <a:txBody>
                    <a:bodyPr/>
                    <a:lstStyle/>
                    <a:p>
                      <a:pPr algn="ctr"/>
                      <a:r>
                        <a:rPr lang="en-US" altLang="zh-CN" sz="2600" dirty="0" smtClean="0">
                          <a:effectLst>
                            <a:outerShdw blurRad="38100" dist="38100" dir="2700000" algn="tl">
                              <a:srgbClr val="000000">
                                <a:alpha val="43137"/>
                              </a:srgbClr>
                            </a:outerShdw>
                          </a:effectLst>
                          <a:latin typeface="Helvetica"/>
                        </a:rPr>
                        <a:t>Practical Phrases</a:t>
                      </a:r>
                      <a:endParaRPr lang="zh-CN" altLang="en-US" sz="2600" dirty="0">
                        <a:solidFill>
                          <a:srgbClr val="FFFF00"/>
                        </a:solidFill>
                        <a:effectLst>
                          <a:outerShdw blurRad="38100" dist="38100" dir="2700000" algn="tl">
                            <a:srgbClr val="000000">
                              <a:alpha val="43137"/>
                            </a:srgbClr>
                          </a:outerShdw>
                        </a:effectLst>
                        <a:latin typeface="Helvetica"/>
                      </a:endParaRPr>
                    </a:p>
                  </a:txBody>
                  <a:tcPr/>
                </a:tc>
                <a:tc>
                  <a:txBody>
                    <a:bodyPr/>
                    <a:lstStyle/>
                    <a:p>
                      <a:pPr algn="ctr"/>
                      <a:r>
                        <a:rPr lang="en-US" altLang="zh-CN" sz="2600" dirty="0" smtClean="0">
                          <a:effectLst>
                            <a:outerShdw blurRad="38100" dist="38100" dir="2700000" algn="tl">
                              <a:srgbClr val="000000">
                                <a:alpha val="43137"/>
                              </a:srgbClr>
                            </a:outerShdw>
                          </a:effectLst>
                          <a:latin typeface="Helvetica"/>
                        </a:rPr>
                        <a:t> Specific</a:t>
                      </a:r>
                      <a:r>
                        <a:rPr lang="en-US" altLang="zh-CN" sz="2600" baseline="0" dirty="0" smtClean="0">
                          <a:effectLst>
                            <a:outerShdw blurRad="38100" dist="38100" dir="2700000" algn="tl">
                              <a:srgbClr val="000000">
                                <a:alpha val="43137"/>
                              </a:srgbClr>
                            </a:outerShdw>
                          </a:effectLst>
                          <a:latin typeface="Helvetica"/>
                        </a:rPr>
                        <a:t> Meanings</a:t>
                      </a:r>
                      <a:endParaRPr lang="zh-CN" altLang="en-US" sz="2600" dirty="0">
                        <a:solidFill>
                          <a:srgbClr val="FFFF00"/>
                        </a:solidFill>
                        <a:effectLst>
                          <a:outerShdw blurRad="38100" dist="38100" dir="2700000" algn="tl">
                            <a:srgbClr val="000000">
                              <a:alpha val="43137"/>
                            </a:srgbClr>
                          </a:outerShdw>
                        </a:effectLst>
                        <a:latin typeface="Helvetica"/>
                      </a:endParaRPr>
                    </a:p>
                  </a:txBody>
                  <a:tcPr/>
                </a:tc>
              </a:tr>
              <a:tr h="433348">
                <a:tc>
                  <a:txBody>
                    <a:bodyPr/>
                    <a:lstStyle/>
                    <a:p>
                      <a:pPr algn="l"/>
                      <a:r>
                        <a:rPr lang="en-US" altLang="zh-CN" sz="2600" dirty="0" smtClean="0">
                          <a:latin typeface="Helvetica"/>
                        </a:rPr>
                        <a:t>1.</a:t>
                      </a:r>
                      <a:r>
                        <a:rPr lang="en-US" altLang="zh-CN" sz="2600" baseline="0" dirty="0" smtClean="0">
                          <a:latin typeface="Helvetica"/>
                        </a:rPr>
                        <a:t> be offset by </a:t>
                      </a:r>
                      <a:r>
                        <a:rPr lang="en-US" altLang="zh-CN" sz="2600" baseline="0" dirty="0" err="1" smtClean="0">
                          <a:latin typeface="Helvetica"/>
                        </a:rPr>
                        <a:t>sth</a:t>
                      </a:r>
                      <a:r>
                        <a:rPr lang="en-US" altLang="zh-CN" sz="2600" dirty="0" smtClean="0">
                          <a:latin typeface="Helvetica"/>
                        </a:rPr>
                        <a:t>.</a:t>
                      </a:r>
                      <a:endParaRPr lang="zh-CN" altLang="en-US" sz="2600" b="1" dirty="0">
                        <a:solidFill>
                          <a:srgbClr val="25491F"/>
                        </a:solidFill>
                        <a:latin typeface="Helvetica"/>
                      </a:endParaRPr>
                    </a:p>
                  </a:txBody>
                  <a:tcPr/>
                </a:tc>
                <a:tc>
                  <a:txBody>
                    <a:bodyPr/>
                    <a:lstStyle/>
                    <a:p>
                      <a:pPr algn="l"/>
                      <a:r>
                        <a:rPr lang="zh-CN" altLang="en-US" sz="2400" b="0" dirty="0" smtClean="0">
                          <a:latin typeface="华文楷体" panose="02010600040101010101" pitchFamily="2" charset="-122"/>
                          <a:ea typeface="华文楷体" panose="02010600040101010101" pitchFamily="2" charset="-122"/>
                        </a:rPr>
                        <a:t>    由</a:t>
                      </a:r>
                      <a:r>
                        <a:rPr lang="en-US" altLang="zh-CN" sz="2400" b="0" dirty="0" smtClean="0">
                          <a:latin typeface="华文楷体" panose="02010600040101010101" pitchFamily="2" charset="-122"/>
                          <a:ea typeface="华文楷体" panose="02010600040101010101" pitchFamily="2" charset="-122"/>
                        </a:rPr>
                        <a:t>……</a:t>
                      </a:r>
                      <a:r>
                        <a:rPr lang="zh-CN" altLang="en-US" sz="2400" b="0" dirty="0" smtClean="0">
                          <a:latin typeface="华文楷体" panose="02010600040101010101" pitchFamily="2" charset="-122"/>
                          <a:ea typeface="华文楷体" panose="02010600040101010101" pitchFamily="2" charset="-122"/>
                        </a:rPr>
                        <a:t>抵消</a:t>
                      </a:r>
                      <a:endParaRPr lang="zh-CN" altLang="en-US" sz="2400" b="0" dirty="0">
                        <a:solidFill>
                          <a:srgbClr val="000000"/>
                        </a:solidFill>
                        <a:latin typeface="华文楷体" panose="02010600040101010101" pitchFamily="2" charset="-122"/>
                        <a:ea typeface="华文楷体" panose="02010600040101010101" pitchFamily="2" charset="-122"/>
                      </a:endParaRPr>
                    </a:p>
                  </a:txBody>
                  <a:tcPr/>
                </a:tc>
              </a:tr>
              <a:tr h="433348">
                <a:tc>
                  <a:txBody>
                    <a:bodyPr/>
                    <a:lstStyle/>
                    <a:p>
                      <a:pPr algn="l"/>
                      <a:r>
                        <a:rPr lang="en-US" altLang="zh-CN" sz="2600" dirty="0" smtClean="0">
                          <a:latin typeface="Helvetica"/>
                        </a:rPr>
                        <a:t>2. on</a:t>
                      </a:r>
                      <a:r>
                        <a:rPr lang="en-US" altLang="zh-CN" sz="2600" baseline="0" dirty="0" smtClean="0">
                          <a:latin typeface="Helvetica"/>
                        </a:rPr>
                        <a:t> sale</a:t>
                      </a:r>
                      <a:endParaRPr lang="zh-CN" altLang="en-US" sz="2600" b="1" dirty="0">
                        <a:solidFill>
                          <a:srgbClr val="25491F"/>
                        </a:solidFill>
                        <a:latin typeface="Helvetica"/>
                      </a:endParaRPr>
                    </a:p>
                  </a:txBody>
                  <a:tcPr/>
                </a:tc>
                <a:tc>
                  <a:txBody>
                    <a:bodyPr/>
                    <a:lstStyle/>
                    <a:p>
                      <a:pPr algn="l"/>
                      <a:r>
                        <a:rPr lang="zh-CN" altLang="en-US" sz="2400" b="0" dirty="0" smtClean="0">
                          <a:latin typeface="华文楷体" panose="02010600040101010101" pitchFamily="2" charset="-122"/>
                          <a:ea typeface="华文楷体" panose="02010600040101010101" pitchFamily="2" charset="-122"/>
                        </a:rPr>
                        <a:t>    廉价出售</a:t>
                      </a:r>
                      <a:endParaRPr lang="zh-CN" altLang="en-US" sz="2400" b="0" dirty="0">
                        <a:solidFill>
                          <a:srgbClr val="000000"/>
                        </a:solidFill>
                        <a:latin typeface="华文楷体" panose="02010600040101010101" pitchFamily="2" charset="-122"/>
                        <a:ea typeface="华文楷体" panose="02010600040101010101" pitchFamily="2" charset="-122"/>
                      </a:endParaRPr>
                    </a:p>
                  </a:txBody>
                  <a:tcPr/>
                </a:tc>
              </a:tr>
              <a:tr h="433348">
                <a:tc>
                  <a:txBody>
                    <a:bodyPr/>
                    <a:lstStyle/>
                    <a:p>
                      <a:pPr algn="l"/>
                      <a:r>
                        <a:rPr lang="en-US" altLang="zh-CN" sz="2600" dirty="0" smtClean="0">
                          <a:latin typeface="Helvetica"/>
                        </a:rPr>
                        <a:t>3. mingle…</a:t>
                      </a:r>
                      <a:r>
                        <a:rPr lang="en-US" altLang="zh-CN" sz="2600" baseline="0" dirty="0" smtClean="0">
                          <a:latin typeface="Helvetica"/>
                        </a:rPr>
                        <a:t> with</a:t>
                      </a:r>
                      <a:r>
                        <a:rPr lang="en-US" altLang="zh-CN" sz="2600" dirty="0" smtClean="0">
                          <a:latin typeface="Helvetica"/>
                        </a:rPr>
                        <a:t> …</a:t>
                      </a:r>
                      <a:endParaRPr lang="zh-CN" altLang="en-US" sz="2600" b="1" dirty="0">
                        <a:solidFill>
                          <a:srgbClr val="25491F"/>
                        </a:solidFill>
                        <a:latin typeface="Helvetica"/>
                      </a:endParaRPr>
                    </a:p>
                  </a:txBody>
                  <a:tcPr/>
                </a:tc>
                <a:tc>
                  <a:txBody>
                    <a:bodyPr/>
                    <a:lstStyle/>
                    <a:p>
                      <a:pPr algn="l"/>
                      <a:r>
                        <a:rPr lang="zh-CN" altLang="en-US" sz="2400" b="0" dirty="0" smtClean="0">
                          <a:latin typeface="华文楷体" panose="02010600040101010101" pitchFamily="2" charset="-122"/>
                          <a:ea typeface="华文楷体" panose="02010600040101010101" pitchFamily="2" charset="-122"/>
                        </a:rPr>
                        <a:t>    与</a:t>
                      </a:r>
                      <a:r>
                        <a:rPr lang="en-US" altLang="zh-CN" sz="2400" b="0" dirty="0" smtClean="0">
                          <a:latin typeface="华文楷体" panose="02010600040101010101" pitchFamily="2" charset="-122"/>
                          <a:ea typeface="华文楷体" panose="02010600040101010101" pitchFamily="2" charset="-122"/>
                        </a:rPr>
                        <a:t>……</a:t>
                      </a:r>
                      <a:r>
                        <a:rPr lang="zh-CN" altLang="en-US" sz="2400" b="0" dirty="0" smtClean="0">
                          <a:latin typeface="华文楷体" panose="02010600040101010101" pitchFamily="2" charset="-122"/>
                          <a:ea typeface="华文楷体" panose="02010600040101010101" pitchFamily="2" charset="-122"/>
                        </a:rPr>
                        <a:t>混在一起</a:t>
                      </a:r>
                      <a:endParaRPr lang="zh-CN" altLang="en-US" sz="2400" b="0" dirty="0">
                        <a:solidFill>
                          <a:srgbClr val="000000"/>
                        </a:solidFill>
                        <a:latin typeface="华文楷体" panose="02010600040101010101" pitchFamily="2" charset="-122"/>
                        <a:ea typeface="华文楷体" panose="02010600040101010101" pitchFamily="2" charset="-122"/>
                      </a:endParaRPr>
                    </a:p>
                  </a:txBody>
                  <a:tcPr/>
                </a:tc>
              </a:tr>
              <a:tr h="433348">
                <a:tc>
                  <a:txBody>
                    <a:bodyPr/>
                    <a:lstStyle/>
                    <a:p>
                      <a:pPr algn="l"/>
                      <a:r>
                        <a:rPr lang="en-US" altLang="zh-CN" sz="2600" dirty="0" smtClean="0">
                          <a:latin typeface="Helvetica"/>
                        </a:rPr>
                        <a:t>4. endow</a:t>
                      </a:r>
                      <a:r>
                        <a:rPr lang="en-US" altLang="zh-CN" sz="2600" baseline="0" dirty="0" smtClean="0">
                          <a:latin typeface="Helvetica"/>
                        </a:rPr>
                        <a:t> …with…</a:t>
                      </a:r>
                      <a:endParaRPr lang="zh-CN" altLang="en-US" sz="2600" b="1" dirty="0">
                        <a:solidFill>
                          <a:srgbClr val="25491F"/>
                        </a:solidFill>
                        <a:latin typeface="Helvetica"/>
                      </a:endParaRPr>
                    </a:p>
                  </a:txBody>
                  <a:tcPr/>
                </a:tc>
                <a:tc>
                  <a:txBody>
                    <a:bodyPr/>
                    <a:lstStyle/>
                    <a:p>
                      <a:pPr algn="l"/>
                      <a:r>
                        <a:rPr lang="zh-CN" altLang="en-US" sz="2400" b="0" dirty="0" smtClean="0">
                          <a:latin typeface="华文楷体" panose="02010600040101010101" pitchFamily="2" charset="-122"/>
                          <a:ea typeface="华文楷体" panose="02010600040101010101" pitchFamily="2" charset="-122"/>
                        </a:rPr>
                        <a:t>    赋予</a:t>
                      </a:r>
                      <a:r>
                        <a:rPr lang="en-US" altLang="zh-CN" sz="2400" b="0" dirty="0" smtClean="0">
                          <a:latin typeface="华文楷体" panose="02010600040101010101" pitchFamily="2" charset="-122"/>
                          <a:ea typeface="华文楷体" panose="02010600040101010101" pitchFamily="2" charset="-122"/>
                        </a:rPr>
                        <a:t>……(</a:t>
                      </a:r>
                      <a:r>
                        <a:rPr lang="zh-CN" altLang="en-US" sz="2400" b="0" dirty="0" smtClean="0">
                          <a:latin typeface="华文楷体" panose="02010600040101010101" pitchFamily="2" charset="-122"/>
                          <a:ea typeface="华文楷体" panose="02010600040101010101" pitchFamily="2" charset="-122"/>
                        </a:rPr>
                        <a:t>天资</a:t>
                      </a:r>
                      <a:r>
                        <a:rPr lang="en-US" altLang="zh-CN" sz="2400" b="0" dirty="0" smtClean="0">
                          <a:latin typeface="华文楷体" panose="02010600040101010101" pitchFamily="2" charset="-122"/>
                          <a:ea typeface="华文楷体" panose="02010600040101010101" pitchFamily="2" charset="-122"/>
                        </a:rPr>
                        <a:t>)</a:t>
                      </a:r>
                      <a:endParaRPr lang="zh-CN" altLang="en-US" sz="2400" b="0" dirty="0">
                        <a:solidFill>
                          <a:srgbClr val="000000"/>
                        </a:solidFill>
                        <a:latin typeface="华文楷体" panose="02010600040101010101" pitchFamily="2" charset="-122"/>
                        <a:ea typeface="华文楷体" panose="02010600040101010101" pitchFamily="2" charset="-122"/>
                      </a:endParaRPr>
                    </a:p>
                  </a:txBody>
                  <a:tcPr/>
                </a:tc>
              </a:tr>
              <a:tr h="433348">
                <a:tc>
                  <a:txBody>
                    <a:bodyPr/>
                    <a:lstStyle/>
                    <a:p>
                      <a:pPr algn="l"/>
                      <a:r>
                        <a:rPr lang="en-US" altLang="zh-CN" sz="2600" dirty="0" smtClean="0">
                          <a:latin typeface="Helvetica"/>
                        </a:rPr>
                        <a:t>5. be</a:t>
                      </a:r>
                      <a:r>
                        <a:rPr lang="en-US" altLang="zh-CN" sz="2600" baseline="0" dirty="0" smtClean="0">
                          <a:latin typeface="Helvetica"/>
                        </a:rPr>
                        <a:t> open to </a:t>
                      </a:r>
                      <a:r>
                        <a:rPr lang="en-US" altLang="zh-CN" sz="2600" baseline="0" dirty="0" err="1" smtClean="0">
                          <a:latin typeface="Helvetica"/>
                        </a:rPr>
                        <a:t>sth</a:t>
                      </a:r>
                      <a:r>
                        <a:rPr lang="en-US" altLang="zh-CN" sz="2600" baseline="0" dirty="0" smtClean="0">
                          <a:latin typeface="Helvetica"/>
                        </a:rPr>
                        <a:t>.</a:t>
                      </a:r>
                      <a:endParaRPr lang="zh-CN" altLang="en-US" sz="2600" b="1" dirty="0">
                        <a:solidFill>
                          <a:srgbClr val="25491F"/>
                        </a:solidFill>
                        <a:latin typeface="Helvetica"/>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kumimoji="1" lang="zh-CN" altLang="en-US" sz="2400" b="1" dirty="0" smtClean="0">
                          <a:solidFill>
                            <a:srgbClr val="0D0A10"/>
                          </a:solidFill>
                          <a:latin typeface="华文楷体" panose="02010600040101010101" pitchFamily="2" charset="-122"/>
                          <a:ea typeface="华文楷体" panose="02010600040101010101" pitchFamily="2" charset="-122"/>
                        </a:rPr>
                        <a:t>    </a:t>
                      </a:r>
                      <a:r>
                        <a:rPr lang="zh-CN" altLang="en-US" sz="2400" b="0" kern="1200" dirty="0" smtClean="0">
                          <a:solidFill>
                            <a:schemeClr val="dk1"/>
                          </a:solidFill>
                          <a:latin typeface="华文楷体" panose="02010600040101010101" pitchFamily="2" charset="-122"/>
                          <a:ea typeface="华文楷体" panose="02010600040101010101" pitchFamily="2" charset="-122"/>
                          <a:cs typeface="+mn-cs"/>
                        </a:rPr>
                        <a:t>愿意考虑</a:t>
                      </a:r>
                      <a:r>
                        <a:rPr lang="en-US" altLang="zh-CN" sz="2400" b="0" kern="1200" dirty="0" smtClean="0">
                          <a:solidFill>
                            <a:schemeClr val="dk1"/>
                          </a:solidFill>
                          <a:latin typeface="华文楷体" panose="02010600040101010101" pitchFamily="2" charset="-122"/>
                          <a:ea typeface="华文楷体" panose="02010600040101010101" pitchFamily="2" charset="-122"/>
                          <a:cs typeface="+mn-cs"/>
                        </a:rPr>
                        <a:t>……</a:t>
                      </a:r>
                      <a:endParaRPr lang="en-US" altLang="zh-CN" sz="2400" b="0" kern="1200" dirty="0" smtClean="0">
                        <a:solidFill>
                          <a:schemeClr val="dk1"/>
                        </a:solidFill>
                        <a:latin typeface="华文楷体" panose="02010600040101010101" pitchFamily="2" charset="-122"/>
                        <a:ea typeface="华文楷体" panose="02010600040101010101" pitchFamily="2" charset="-122"/>
                        <a:cs typeface="+mn-cs"/>
                      </a:endParaRPr>
                    </a:p>
                  </a:txBody>
                  <a:tcPr/>
                </a:tc>
              </a:tr>
              <a:tr h="433348">
                <a:tc>
                  <a:txBody>
                    <a:bodyPr/>
                    <a:lstStyle/>
                    <a:p>
                      <a:pPr algn="l"/>
                      <a:r>
                        <a:rPr lang="en-US" altLang="zh-CN" sz="2600" dirty="0" smtClean="0">
                          <a:latin typeface="Helvetica"/>
                        </a:rPr>
                        <a:t>6. more</a:t>
                      </a:r>
                      <a:r>
                        <a:rPr lang="en-US" altLang="zh-CN" sz="2600" baseline="0" dirty="0" smtClean="0">
                          <a:latin typeface="Helvetica"/>
                        </a:rPr>
                        <a:t> often than not</a:t>
                      </a:r>
                      <a:endParaRPr lang="zh-CN" altLang="en-US" sz="2600" b="1" dirty="0">
                        <a:solidFill>
                          <a:srgbClr val="25491F"/>
                        </a:solidFill>
                        <a:latin typeface="Helvetica"/>
                      </a:endParaRPr>
                    </a:p>
                  </a:txBody>
                  <a:tcPr/>
                </a:tc>
                <a:tc>
                  <a:txBody>
                    <a:bodyPr/>
                    <a:lstStyle/>
                    <a:p>
                      <a:pPr algn="l"/>
                      <a:r>
                        <a:rPr lang="zh-CN" altLang="en-US" sz="2400" b="0" dirty="0" smtClean="0">
                          <a:latin typeface="华文楷体" panose="02010600040101010101" pitchFamily="2" charset="-122"/>
                          <a:ea typeface="华文楷体" panose="02010600040101010101" pitchFamily="2" charset="-122"/>
                        </a:rPr>
                        <a:t>    往往， 多半</a:t>
                      </a:r>
                      <a:endParaRPr lang="zh-CN" altLang="en-US" sz="2400" b="0" dirty="0">
                        <a:solidFill>
                          <a:srgbClr val="000000"/>
                        </a:solidFill>
                        <a:latin typeface="华文楷体" panose="02010600040101010101" pitchFamily="2" charset="-122"/>
                        <a:ea typeface="华文楷体" panose="02010600040101010101" pitchFamily="2" charset="-122"/>
                      </a:endParaRPr>
                    </a:p>
                  </a:txBody>
                  <a:tcPr/>
                </a:tc>
              </a:tr>
              <a:tr h="433348">
                <a:tc>
                  <a:txBody>
                    <a:bodyPr/>
                    <a:lstStyle/>
                    <a:p>
                      <a:pPr algn="l"/>
                      <a:r>
                        <a:rPr lang="en-US" altLang="zh-CN" sz="2600" dirty="0" smtClean="0">
                          <a:latin typeface="Helvetica"/>
                        </a:rPr>
                        <a:t>7. be </a:t>
                      </a:r>
                      <a:r>
                        <a:rPr lang="en-US" altLang="zh-CN" sz="2600" baseline="0" dirty="0" smtClean="0">
                          <a:latin typeface="Helvetica"/>
                        </a:rPr>
                        <a:t>saturated with </a:t>
                      </a:r>
                      <a:endParaRPr lang="zh-CN" altLang="en-US" sz="2600" b="1" dirty="0">
                        <a:solidFill>
                          <a:srgbClr val="25491F"/>
                        </a:solidFill>
                        <a:latin typeface="Helvetica"/>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2400" b="0" kern="1200" dirty="0" smtClean="0">
                          <a:solidFill>
                            <a:schemeClr val="dk1"/>
                          </a:solidFill>
                          <a:latin typeface="华文楷体" panose="02010600040101010101" pitchFamily="2" charset="-122"/>
                          <a:ea typeface="华文楷体" panose="02010600040101010101" pitchFamily="2" charset="-122"/>
                          <a:cs typeface="+mn-cs"/>
                        </a:rPr>
                        <a:t>    充满；使饱享</a:t>
                      </a:r>
                      <a:endParaRPr lang="zh-CN" altLang="en-US" sz="2400" b="0" dirty="0">
                        <a:solidFill>
                          <a:srgbClr val="000000"/>
                        </a:solidFill>
                        <a:latin typeface="华文楷体" panose="02010600040101010101" pitchFamily="2" charset="-122"/>
                        <a:ea typeface="华文楷体" panose="02010600040101010101" pitchFamily="2" charset="-122"/>
                      </a:endParaRPr>
                    </a:p>
                  </a:txBody>
                  <a:tcPr/>
                </a:tc>
              </a:tr>
            </a:tbl>
          </a:graphicData>
        </a:graphic>
      </p:graphicFrame>
      <p:pic>
        <p:nvPicPr>
          <p:cNvPr id="60447" name="Picture 3" descr="H:\2015年修改\图片13.jpg"/>
          <p:cNvPicPr>
            <a:picLocks noChangeAspect="1" noChangeArrowheads="1"/>
          </p:cNvPicPr>
          <p:nvPr/>
        </p:nvPicPr>
        <p:blipFill>
          <a:blip r:embed="rId1"/>
          <a:srcRect/>
          <a:stretch>
            <a:fillRect/>
          </a:stretch>
        </p:blipFill>
        <p:spPr bwMode="auto">
          <a:xfrm>
            <a:off x="0" y="0"/>
            <a:ext cx="7070725" cy="116363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7" name="Picture 5"/>
          <p:cNvPicPr>
            <a:picLocks noChangeAspect="1" noChangeArrowheads="1"/>
          </p:cNvPicPr>
          <p:nvPr/>
        </p:nvPicPr>
        <p:blipFill>
          <a:blip r:embed="rId1"/>
          <a:srcRect l="7698" t="13989"/>
          <a:stretch>
            <a:fillRect/>
          </a:stretch>
        </p:blipFill>
        <p:spPr bwMode="auto">
          <a:xfrm>
            <a:off x="428625" y="2214563"/>
            <a:ext cx="8296275" cy="4521200"/>
          </a:xfrm>
          <a:prstGeom prst="rect">
            <a:avLst/>
          </a:prstGeom>
          <a:noFill/>
          <a:ln w="9525">
            <a:noFill/>
            <a:miter lim="800000"/>
            <a:headEnd/>
            <a:tailEnd/>
          </a:ln>
        </p:spPr>
      </p:pic>
      <p:sp>
        <p:nvSpPr>
          <p:cNvPr id="8" name="TextBox 7"/>
          <p:cNvSpPr txBox="1">
            <a:spLocks noChangeArrowheads="1"/>
          </p:cNvSpPr>
          <p:nvPr/>
        </p:nvSpPr>
        <p:spPr bwMode="auto">
          <a:xfrm>
            <a:off x="1016000" y="1466850"/>
            <a:ext cx="2541588" cy="461963"/>
          </a:xfrm>
          <a:prstGeom prst="rect">
            <a:avLst/>
          </a:prstGeom>
          <a:noFill/>
          <a:ln w="9525">
            <a:noFill/>
            <a:miter lim="800000"/>
          </a:ln>
        </p:spPr>
        <p:txBody>
          <a:bodyPr>
            <a:spAutoFit/>
          </a:bodyPr>
          <a:lstStyle/>
          <a:p>
            <a:r>
              <a:rPr lang="zh-CN" altLang="en-US" sz="2400" b="1">
                <a:solidFill>
                  <a:srgbClr val="000000"/>
                </a:solidFill>
                <a:latin typeface="华文楷体" panose="02010600040101010101" pitchFamily="2" charset="-122"/>
                <a:ea typeface="华文楷体" panose="02010600040101010101" pitchFamily="2" charset="-122"/>
              </a:rPr>
              <a:t>由</a:t>
            </a:r>
            <a:r>
              <a:rPr lang="en-US" altLang="zh-CN" sz="2400" b="1">
                <a:solidFill>
                  <a:srgbClr val="000000"/>
                </a:solidFill>
                <a:latin typeface="华文楷体" panose="02010600040101010101" pitchFamily="2" charset="-122"/>
                <a:ea typeface="华文楷体" panose="02010600040101010101" pitchFamily="2" charset="-122"/>
              </a:rPr>
              <a:t>……</a:t>
            </a:r>
            <a:r>
              <a:rPr lang="zh-CN" altLang="en-US" sz="2400" b="1">
                <a:solidFill>
                  <a:srgbClr val="000000"/>
                </a:solidFill>
                <a:latin typeface="华文楷体" panose="02010600040101010101" pitchFamily="2" charset="-122"/>
                <a:ea typeface="华文楷体" panose="02010600040101010101" pitchFamily="2" charset="-122"/>
              </a:rPr>
              <a:t>抵消</a:t>
            </a:r>
            <a:endParaRPr lang="zh-CN" altLang="en-US" sz="2400" b="1">
              <a:solidFill>
                <a:srgbClr val="000000"/>
              </a:solidFill>
              <a:latin typeface="华文楷体" panose="02010600040101010101" pitchFamily="2" charset="-122"/>
              <a:ea typeface="华文楷体" panose="02010600040101010101" pitchFamily="2" charset="-122"/>
            </a:endParaRPr>
          </a:p>
        </p:txBody>
      </p:sp>
      <p:sp>
        <p:nvSpPr>
          <p:cNvPr id="13" name="文本框 5"/>
          <p:cNvSpPr txBox="1"/>
          <p:nvPr/>
        </p:nvSpPr>
        <p:spPr>
          <a:xfrm>
            <a:off x="1014370" y="4253219"/>
            <a:ext cx="4414886" cy="461665"/>
          </a:xfrm>
          <a:prstGeom prst="rect">
            <a:avLst/>
          </a:prstGeom>
          <a:solidFill>
            <a:srgbClr val="FFC000"/>
          </a:solidFill>
          <a:effectLst>
            <a:softEdge rad="127000"/>
          </a:effectLst>
        </p:spPr>
        <p:txBody>
          <a:bodyPr>
            <a:spAutoFit/>
          </a:bodyPr>
          <a:lstStyle/>
          <a:p>
            <a:pPr fontAlgn="auto">
              <a:spcBef>
                <a:spcPts val="0"/>
              </a:spcBef>
              <a:spcAft>
                <a:spcPts val="0"/>
              </a:spcAft>
              <a:defRPr/>
            </a:pPr>
            <a:r>
              <a:rPr kumimoji="1" lang="en-US" altLang="zh-CN" sz="2400" dirty="0">
                <a:solidFill>
                  <a:schemeClr val="accent4">
                    <a:lumMod val="10000"/>
                  </a:schemeClr>
                </a:solidFill>
                <a:latin typeface="Helvetica" pitchFamily="2" charset="0"/>
                <a:ea typeface="+mn-ea"/>
              </a:rPr>
              <a:t>(</a:t>
            </a:r>
            <a:r>
              <a:rPr kumimoji="1" lang="en-US" altLang="zh-CN" sz="2400" dirty="0">
                <a:solidFill>
                  <a:schemeClr val="accent4">
                    <a:lumMod val="10000"/>
                  </a:schemeClr>
                </a:solidFill>
                <a:latin typeface="+mn-lt"/>
                <a:ea typeface="+mn-ea"/>
              </a:rPr>
              <a:t>salary increase /rising prices </a:t>
            </a:r>
            <a:r>
              <a:rPr kumimoji="1" lang="en-US" altLang="zh-CN" sz="2400" dirty="0">
                <a:solidFill>
                  <a:schemeClr val="accent4">
                    <a:lumMod val="10000"/>
                  </a:schemeClr>
                </a:solidFill>
                <a:latin typeface="Helvetica" pitchFamily="2" charset="0"/>
                <a:ea typeface="+mn-ea"/>
              </a:rPr>
              <a:t>) </a:t>
            </a:r>
            <a:endParaRPr kumimoji="1" lang="en-US" altLang="zh-CN" sz="2400" dirty="0">
              <a:solidFill>
                <a:schemeClr val="accent4">
                  <a:lumMod val="10000"/>
                </a:schemeClr>
              </a:solidFill>
              <a:latin typeface="Helvetica" pitchFamily="2" charset="0"/>
              <a:ea typeface="+mn-ea"/>
            </a:endParaRPr>
          </a:p>
        </p:txBody>
      </p:sp>
      <p:sp>
        <p:nvSpPr>
          <p:cNvPr id="14" name="TextBox 8"/>
          <p:cNvSpPr txBox="1">
            <a:spLocks noChangeArrowheads="1"/>
          </p:cNvSpPr>
          <p:nvPr/>
        </p:nvSpPr>
        <p:spPr bwMode="auto">
          <a:xfrm>
            <a:off x="1081088" y="4786313"/>
            <a:ext cx="6978650" cy="938212"/>
          </a:xfrm>
          <a:prstGeom prst="rect">
            <a:avLst/>
          </a:prstGeom>
          <a:noFill/>
          <a:ln w="9525">
            <a:noFill/>
            <a:miter lim="800000"/>
          </a:ln>
        </p:spPr>
        <p:txBody>
          <a:bodyPr>
            <a:spAutoFit/>
          </a:bodyPr>
          <a:lstStyle/>
          <a:p>
            <a:pPr>
              <a:lnSpc>
                <a:spcPct val="120000"/>
              </a:lnSpc>
              <a:spcBef>
                <a:spcPct val="50000"/>
              </a:spcBef>
            </a:pPr>
            <a:r>
              <a:rPr kumimoji="1" lang="en-US" altLang="zh-CN" sz="2400">
                <a:latin typeface="Helvetica" pitchFamily="2" charset="0"/>
              </a:rPr>
              <a:t>Their salary increase will </a:t>
            </a:r>
            <a:r>
              <a:rPr kumimoji="1" lang="en-US" altLang="zh-CN" sz="2400" b="1" i="1">
                <a:solidFill>
                  <a:srgbClr val="FF6600"/>
                </a:solidFill>
                <a:latin typeface="Helvetica" pitchFamily="2" charset="0"/>
              </a:rPr>
              <a:t>be offset by </a:t>
            </a:r>
            <a:r>
              <a:rPr kumimoji="1" lang="en-US" altLang="zh-CN" sz="2400">
                <a:latin typeface="Helvetica" pitchFamily="2" charset="0"/>
              </a:rPr>
              <a:t>rising prices. </a:t>
            </a:r>
            <a:endParaRPr kumimoji="1" lang="en-US" altLang="zh-CN" sz="2400">
              <a:latin typeface="Helvetica" pitchFamily="2" charset="0"/>
            </a:endParaRPr>
          </a:p>
        </p:txBody>
      </p:sp>
      <p:sp>
        <p:nvSpPr>
          <p:cNvPr id="16" name="TextBox 15"/>
          <p:cNvSpPr txBox="1">
            <a:spLocks noChangeArrowheads="1"/>
          </p:cNvSpPr>
          <p:nvPr/>
        </p:nvSpPr>
        <p:spPr bwMode="auto">
          <a:xfrm>
            <a:off x="5357813" y="1508125"/>
            <a:ext cx="3367087" cy="492125"/>
          </a:xfrm>
          <a:prstGeom prst="rect">
            <a:avLst/>
          </a:prstGeom>
          <a:noFill/>
          <a:ln w="9525">
            <a:noFill/>
            <a:miter lim="800000"/>
          </a:ln>
        </p:spPr>
        <p:txBody>
          <a:bodyPr>
            <a:spAutoFit/>
          </a:bodyPr>
          <a:lstStyle/>
          <a:p>
            <a:pPr>
              <a:spcBef>
                <a:spcPct val="50000"/>
              </a:spcBef>
            </a:pPr>
            <a:r>
              <a:rPr lang="en-US" altLang="zh-CN" sz="2600" b="1">
                <a:latin typeface="Helvetica" pitchFamily="2" charset="0"/>
              </a:rPr>
              <a:t>be offset by sth. </a:t>
            </a:r>
            <a:endParaRPr lang="en-US" altLang="zh-CN" sz="2600" b="1">
              <a:latin typeface="Helvetica" pitchFamily="2" charset="0"/>
            </a:endParaRPr>
          </a:p>
        </p:txBody>
      </p:sp>
      <p:sp>
        <p:nvSpPr>
          <p:cNvPr id="2" name="TextBox 1"/>
          <p:cNvSpPr txBox="1"/>
          <p:nvPr/>
        </p:nvSpPr>
        <p:spPr>
          <a:xfrm>
            <a:off x="3643313" y="1538288"/>
            <a:ext cx="1651000" cy="461962"/>
          </a:xfrm>
          <a:prstGeom prst="rect">
            <a:avLst/>
          </a:prstGeom>
          <a:noFill/>
        </p:spPr>
        <p:txBody>
          <a:bodyPr>
            <a:spAutoFit/>
          </a:bodyPr>
          <a:lstStyle/>
          <a:p>
            <a:pPr fontAlgn="auto">
              <a:spcBef>
                <a:spcPts val="0"/>
              </a:spcBef>
              <a:spcAft>
                <a:spcPts val="0"/>
              </a:spcAft>
              <a:defRPr/>
            </a:pPr>
            <a:r>
              <a:rPr lang="zh-CN" altLang="en-US" sz="2400" dirty="0">
                <a:solidFill>
                  <a:schemeClr val="accent6">
                    <a:lumMod val="50000"/>
                  </a:schemeClr>
                </a:solidFill>
                <a:latin typeface="华文行楷" panose="02010800040101010101" pitchFamily="2" charset="-122"/>
                <a:ea typeface="华文行楷" panose="02010800040101010101" pitchFamily="2" charset="-122"/>
              </a:rPr>
              <a:t>短语逆译</a:t>
            </a:r>
            <a:endParaRPr lang="zh-CN" altLang="en-US" sz="2400" dirty="0">
              <a:solidFill>
                <a:schemeClr val="accent6">
                  <a:lumMod val="50000"/>
                </a:schemeClr>
              </a:solidFill>
              <a:latin typeface="华文行楷" panose="02010800040101010101" pitchFamily="2" charset="-122"/>
              <a:ea typeface="华文行楷" panose="02010800040101010101" pitchFamily="2" charset="-122"/>
            </a:endParaRPr>
          </a:p>
        </p:txBody>
      </p:sp>
      <p:sp>
        <p:nvSpPr>
          <p:cNvPr id="23" name="TextBox 22"/>
          <p:cNvSpPr txBox="1"/>
          <p:nvPr/>
        </p:nvSpPr>
        <p:spPr>
          <a:xfrm>
            <a:off x="1000125" y="2722563"/>
            <a:ext cx="1827213" cy="492125"/>
          </a:xfrm>
          <a:prstGeom prst="rect">
            <a:avLst/>
          </a:prstGeom>
          <a:noFill/>
        </p:spPr>
        <p:txBody>
          <a:bodyPr>
            <a:spAutoFit/>
          </a:bodyPr>
          <a:lstStyle/>
          <a:p>
            <a:pPr fontAlgn="auto">
              <a:spcBef>
                <a:spcPts val="0"/>
              </a:spcBef>
              <a:spcAft>
                <a:spcPts val="0"/>
              </a:spcAft>
              <a:defRPr/>
            </a:pPr>
            <a:r>
              <a:rPr lang="zh-CN" altLang="en-US" sz="2600" dirty="0">
                <a:solidFill>
                  <a:schemeClr val="accent6">
                    <a:lumMod val="50000"/>
                  </a:schemeClr>
                </a:solidFill>
                <a:latin typeface="华文行楷" panose="02010800040101010101" pitchFamily="2" charset="-122"/>
                <a:ea typeface="华文行楷" panose="02010800040101010101" pitchFamily="2" charset="-122"/>
              </a:rPr>
              <a:t>短语应用</a:t>
            </a:r>
            <a:endParaRPr lang="zh-CN" altLang="en-US" sz="2600" dirty="0">
              <a:solidFill>
                <a:schemeClr val="accent6">
                  <a:lumMod val="50000"/>
                </a:schemeClr>
              </a:solidFill>
              <a:latin typeface="华文行楷" panose="02010800040101010101" pitchFamily="2" charset="-122"/>
              <a:ea typeface="华文行楷" panose="02010800040101010101" pitchFamily="2" charset="-122"/>
            </a:endParaRPr>
          </a:p>
        </p:txBody>
      </p:sp>
      <p:sp>
        <p:nvSpPr>
          <p:cNvPr id="3" name="TextBox 2"/>
          <p:cNvSpPr txBox="1">
            <a:spLocks noChangeArrowheads="1"/>
          </p:cNvSpPr>
          <p:nvPr/>
        </p:nvSpPr>
        <p:spPr bwMode="auto">
          <a:xfrm>
            <a:off x="1000125" y="3170238"/>
            <a:ext cx="6429375" cy="830262"/>
          </a:xfrm>
          <a:prstGeom prst="rect">
            <a:avLst/>
          </a:prstGeom>
          <a:noFill/>
          <a:ln w="9525">
            <a:noFill/>
            <a:miter lim="800000"/>
          </a:ln>
        </p:spPr>
        <p:txBody>
          <a:bodyPr>
            <a:spAutoFit/>
          </a:bodyPr>
          <a:lstStyle/>
          <a:p>
            <a:r>
              <a:rPr lang="zh-CN" altLang="en-US" sz="2400">
                <a:latin typeface="华文行楷" panose="02010800040101010101" pitchFamily="2" charset="-122"/>
                <a:ea typeface="华文行楷" panose="02010800040101010101" pitchFamily="2" charset="-122"/>
              </a:rPr>
              <a:t>他们增加的工资会被上涨的物价所抵消。</a:t>
            </a:r>
            <a:endParaRPr lang="en-US" altLang="zh-CN" sz="2400">
              <a:latin typeface="华文行楷" panose="02010800040101010101" pitchFamily="2" charset="-122"/>
              <a:ea typeface="华文行楷" panose="02010800040101010101" pitchFamily="2" charset="-122"/>
            </a:endParaRPr>
          </a:p>
          <a:p>
            <a:endParaRPr lang="zh-CN" altLang="en-US" sz="2400">
              <a:latin typeface="华文行楷" panose="02010800040101010101" pitchFamily="2" charset="-122"/>
              <a:ea typeface="华文行楷" panose="02010800040101010101" pitchFamily="2" charset="-122"/>
            </a:endParaRPr>
          </a:p>
        </p:txBody>
      </p:sp>
      <p:sp>
        <p:nvSpPr>
          <p:cNvPr id="25" name="TextBox 24"/>
          <p:cNvSpPr txBox="1"/>
          <p:nvPr/>
        </p:nvSpPr>
        <p:spPr>
          <a:xfrm>
            <a:off x="993775" y="3794125"/>
            <a:ext cx="1649413" cy="492125"/>
          </a:xfrm>
          <a:prstGeom prst="rect">
            <a:avLst/>
          </a:prstGeom>
          <a:noFill/>
        </p:spPr>
        <p:txBody>
          <a:bodyPr>
            <a:spAutoFit/>
          </a:bodyPr>
          <a:lstStyle/>
          <a:p>
            <a:pPr fontAlgn="auto">
              <a:spcBef>
                <a:spcPts val="0"/>
              </a:spcBef>
              <a:spcAft>
                <a:spcPts val="0"/>
              </a:spcAft>
              <a:defRPr/>
            </a:pPr>
            <a:r>
              <a:rPr lang="zh-CN" altLang="en-US" sz="2600" dirty="0">
                <a:solidFill>
                  <a:schemeClr val="accent6">
                    <a:lumMod val="50000"/>
                  </a:schemeClr>
                </a:solidFill>
                <a:latin typeface="华文行楷" panose="02010800040101010101" pitchFamily="2" charset="-122"/>
                <a:ea typeface="华文行楷" panose="02010800040101010101" pitchFamily="2" charset="-122"/>
              </a:rPr>
              <a:t>意群提示</a:t>
            </a:r>
            <a:endParaRPr lang="zh-CN" altLang="en-US" sz="2600" dirty="0">
              <a:solidFill>
                <a:schemeClr val="accent6">
                  <a:lumMod val="50000"/>
                </a:schemeClr>
              </a:solidFill>
              <a:latin typeface="华文行楷" panose="02010800040101010101" pitchFamily="2" charset="-122"/>
              <a:ea typeface="华文行楷" panose="02010800040101010101" pitchFamily="2" charset="-122"/>
            </a:endParaRPr>
          </a:p>
        </p:txBody>
      </p:sp>
      <p:pic>
        <p:nvPicPr>
          <p:cNvPr id="61453" name="Picture 3" descr="H:\2015年修改\图片13.jpg"/>
          <p:cNvPicPr>
            <a:picLocks noChangeAspect="1" noChangeArrowheads="1"/>
          </p:cNvPicPr>
          <p:nvPr/>
        </p:nvPicPr>
        <p:blipFill>
          <a:blip r:embed="rId2"/>
          <a:srcRect/>
          <a:stretch>
            <a:fillRect/>
          </a:stretch>
        </p:blipFill>
        <p:spPr bwMode="auto">
          <a:xfrm>
            <a:off x="0" y="0"/>
            <a:ext cx="7070725" cy="1163638"/>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left)">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19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4" grpId="0"/>
      <p:bldP spid="16" grpId="0"/>
      <p:bldP spid="23" grpId="0"/>
      <p:bldP spid="3" grpId="0"/>
      <p:bldP spid="2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DOCUME~1\jiangll\APPLIC~1\360se6\USERDA~1\Temp\078000~1.JPG"/>
          <p:cNvPicPr>
            <a:picLocks noChangeAspect="1" noChangeArrowheads="1"/>
          </p:cNvPicPr>
          <p:nvPr/>
        </p:nvPicPr>
        <p:blipFill>
          <a:blip r:embed="rId1" cstate="print"/>
          <a:stretch>
            <a:fillRect/>
          </a:stretch>
        </p:blipFill>
        <p:spPr bwMode="auto">
          <a:xfrm>
            <a:off x="571472" y="1609097"/>
            <a:ext cx="3238556" cy="4320233"/>
          </a:xfrm>
          <a:prstGeom prst="rect">
            <a:avLst/>
          </a:prstGeom>
          <a:ln>
            <a:noFill/>
          </a:ln>
          <a:effectLst>
            <a:softEdge rad="112500"/>
          </a:effectLst>
        </p:spPr>
      </p:pic>
      <p:grpSp>
        <p:nvGrpSpPr>
          <p:cNvPr id="18435" name="组合 20"/>
          <p:cNvGrpSpPr/>
          <p:nvPr/>
        </p:nvGrpSpPr>
        <p:grpSpPr bwMode="auto">
          <a:xfrm>
            <a:off x="0" y="0"/>
            <a:ext cx="9248775" cy="6640513"/>
            <a:chOff x="0" y="0"/>
            <a:chExt cx="9248783" cy="6640513"/>
          </a:xfrm>
        </p:grpSpPr>
        <p:sp>
          <p:nvSpPr>
            <p:cNvPr id="11" name="Rectangle 10"/>
            <p:cNvSpPr/>
            <p:nvPr/>
          </p:nvSpPr>
          <p:spPr>
            <a:xfrm>
              <a:off x="0" y="0"/>
              <a:ext cx="9144008" cy="708025"/>
            </a:xfrm>
            <a:prstGeom prst="rect">
              <a:avLst/>
            </a:prstGeom>
            <a:solidFill>
              <a:srgbClr val="99CC00">
                <a:alpha val="84706"/>
              </a:srgb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solidFill>
                  <a:schemeClr val="bg2">
                    <a:lumMod val="50000"/>
                  </a:schemeClr>
                </a:solidFill>
              </a:endParaRPr>
            </a:p>
          </p:txBody>
        </p:sp>
        <p:pic>
          <p:nvPicPr>
            <p:cNvPr id="10" name="Picture 2"/>
            <p:cNvPicPr>
              <a:picLocks noChangeAspect="1" noChangeArrowheads="1"/>
            </p:cNvPicPr>
            <p:nvPr/>
          </p:nvPicPr>
          <p:blipFill>
            <a:blip r:embed="rId2"/>
            <a:srcRect/>
            <a:stretch>
              <a:fillRect/>
            </a:stretch>
          </p:blipFill>
          <p:spPr bwMode="auto">
            <a:xfrm>
              <a:off x="5508630" y="981075"/>
              <a:ext cx="3629028" cy="619125"/>
            </a:xfrm>
            <a:prstGeom prst="rect">
              <a:avLst/>
            </a:prstGeom>
            <a:ln>
              <a:noFill/>
            </a:ln>
            <a:effectLst>
              <a:outerShdw blurRad="292100" dist="139700" dir="2700000" algn="tl" rotWithShape="0">
                <a:srgbClr val="333333">
                  <a:alpha val="65000"/>
                </a:srgbClr>
              </a:outerShdw>
            </a:effectLst>
          </p:spPr>
        </p:pic>
        <p:sp>
          <p:nvSpPr>
            <p:cNvPr id="18443" name="Rectangle 6"/>
            <p:cNvSpPr>
              <a:spLocks noChangeArrowheads="1"/>
            </p:cNvSpPr>
            <p:nvPr/>
          </p:nvSpPr>
          <p:spPr bwMode="auto">
            <a:xfrm>
              <a:off x="5643570" y="1071546"/>
              <a:ext cx="3605213" cy="830997"/>
            </a:xfrm>
            <a:prstGeom prst="rect">
              <a:avLst/>
            </a:prstGeom>
            <a:noFill/>
            <a:ln w="9525">
              <a:noFill/>
              <a:miter lim="800000"/>
            </a:ln>
          </p:spPr>
          <p:txBody>
            <a:bodyPr>
              <a:spAutoFit/>
            </a:bodyPr>
            <a:lstStyle/>
            <a:p>
              <a:pPr eaLnBrk="0" hangingPunct="0"/>
              <a:r>
                <a:rPr lang="en-US" altLang="zh-CN" sz="2400">
                  <a:solidFill>
                    <a:srgbClr val="000000"/>
                  </a:solidFill>
                  <a:latin typeface="Helvetica" pitchFamily="2" charset="0"/>
                </a:rPr>
                <a:t>Warming-up Activities</a:t>
              </a:r>
              <a:endParaRPr lang="en-US" altLang="zh-CN" sz="2400">
                <a:solidFill>
                  <a:srgbClr val="000000"/>
                </a:solidFill>
                <a:latin typeface="Helvetica" pitchFamily="2" charset="0"/>
              </a:endParaRPr>
            </a:p>
            <a:p>
              <a:pPr eaLnBrk="0" hangingPunct="0"/>
              <a:endParaRPr lang="en-US" altLang="zh-CN" sz="2400">
                <a:solidFill>
                  <a:srgbClr val="000000"/>
                </a:solidFill>
                <a:latin typeface="Helvetica" pitchFamily="2" charset="0"/>
              </a:endParaRPr>
            </a:p>
          </p:txBody>
        </p:sp>
        <p:pic>
          <p:nvPicPr>
            <p:cNvPr id="18444" name="Picture 9"/>
            <p:cNvPicPr>
              <a:picLocks noChangeAspect="1" noChangeArrowheads="1"/>
            </p:cNvPicPr>
            <p:nvPr/>
          </p:nvPicPr>
          <p:blipFill>
            <a:blip r:embed="rId3"/>
            <a:srcRect/>
            <a:stretch>
              <a:fillRect/>
            </a:stretch>
          </p:blipFill>
          <p:spPr bwMode="auto">
            <a:xfrm>
              <a:off x="5581650" y="2393943"/>
              <a:ext cx="3346450" cy="1035057"/>
            </a:xfrm>
            <a:prstGeom prst="rect">
              <a:avLst/>
            </a:prstGeom>
            <a:noFill/>
            <a:ln w="9525">
              <a:noFill/>
              <a:miter lim="800000"/>
              <a:headEnd/>
              <a:tailEnd/>
            </a:ln>
          </p:spPr>
        </p:pic>
        <p:sp>
          <p:nvSpPr>
            <p:cNvPr id="18" name="TextBox 17">
              <a:hlinkClick r:id="rId4" action="ppaction://hlinksldjump"/>
            </p:cNvPr>
            <p:cNvSpPr txBox="1"/>
            <p:nvPr/>
          </p:nvSpPr>
          <p:spPr>
            <a:xfrm>
              <a:off x="6559556" y="2643188"/>
              <a:ext cx="1584326" cy="430212"/>
            </a:xfrm>
            <a:prstGeom prst="rect">
              <a:avLst/>
            </a:prstGeom>
            <a:noFill/>
          </p:spPr>
          <p:txBody>
            <a:bodyPr>
              <a:spAutoFit/>
            </a:bodyPr>
            <a:lstStyle/>
            <a:p>
              <a:pPr fontAlgn="auto">
                <a:spcBef>
                  <a:spcPts val="0"/>
                </a:spcBef>
                <a:spcAft>
                  <a:spcPts val="0"/>
                </a:spcAft>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anose="030F0702030302020204" pitchFamily="66" charset="0"/>
                  <a:ea typeface="+mn-ea"/>
                </a:rPr>
                <a:t>Lead-in</a:t>
              </a:r>
              <a:endParaRPr lang="zh-CN" altLang="en-US"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anose="030F0702030302020204" pitchFamily="66" charset="0"/>
                <a:ea typeface="+mn-ea"/>
              </a:endParaRPr>
            </a:p>
          </p:txBody>
        </p:sp>
        <p:pic>
          <p:nvPicPr>
            <p:cNvPr id="18446" name="Picture 9"/>
            <p:cNvPicPr>
              <a:picLocks noChangeAspect="1" noChangeArrowheads="1"/>
            </p:cNvPicPr>
            <p:nvPr/>
          </p:nvPicPr>
          <p:blipFill>
            <a:blip r:embed="rId3"/>
            <a:srcRect r="5479"/>
            <a:stretch>
              <a:fillRect/>
            </a:stretch>
          </p:blipFill>
          <p:spPr bwMode="auto">
            <a:xfrm>
              <a:off x="4214810" y="3662372"/>
              <a:ext cx="4929190" cy="1052512"/>
            </a:xfrm>
            <a:prstGeom prst="rect">
              <a:avLst/>
            </a:prstGeom>
            <a:noFill/>
            <a:ln w="9525">
              <a:noFill/>
              <a:miter lim="800000"/>
              <a:headEnd/>
              <a:tailEnd/>
            </a:ln>
          </p:spPr>
        </p:pic>
        <p:sp>
          <p:nvSpPr>
            <p:cNvPr id="22" name="TextBox 21">
              <a:hlinkClick r:id="rId5" action="ppaction://hlinksldjump"/>
            </p:cNvPr>
            <p:cNvSpPr txBox="1"/>
            <p:nvPr/>
          </p:nvSpPr>
          <p:spPr>
            <a:xfrm>
              <a:off x="5229230" y="3927475"/>
              <a:ext cx="3170241" cy="430213"/>
            </a:xfrm>
            <a:prstGeom prst="rect">
              <a:avLst/>
            </a:prstGeom>
            <a:noFill/>
          </p:spPr>
          <p:txBody>
            <a:bodyPr>
              <a:spAutoFit/>
            </a:bodyPr>
            <a:lstStyle/>
            <a:p>
              <a:pPr fontAlgn="auto">
                <a:spcBef>
                  <a:spcPts val="0"/>
                </a:spcBef>
                <a:spcAft>
                  <a:spcPts val="0"/>
                </a:spcAft>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anose="030F0702030302020204" pitchFamily="66" charset="0"/>
                  <a:ea typeface="+mn-ea"/>
                </a:rPr>
                <a:t>Pre-reading Activities</a:t>
              </a:r>
              <a:endParaRPr lang="zh-CN" altLang="en-US"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anose="030F0702030302020204" pitchFamily="66" charset="0"/>
                <a:ea typeface="+mn-ea"/>
              </a:endParaRPr>
            </a:p>
          </p:txBody>
        </p:sp>
        <p:pic>
          <p:nvPicPr>
            <p:cNvPr id="18448" name="Picture 9"/>
            <p:cNvPicPr>
              <a:picLocks noChangeAspect="1" noChangeArrowheads="1"/>
            </p:cNvPicPr>
            <p:nvPr/>
          </p:nvPicPr>
          <p:blipFill>
            <a:blip r:embed="rId3"/>
            <a:srcRect/>
            <a:stretch>
              <a:fillRect/>
            </a:stretch>
          </p:blipFill>
          <p:spPr bwMode="auto">
            <a:xfrm>
              <a:off x="3952907" y="4929198"/>
              <a:ext cx="5119694" cy="1052513"/>
            </a:xfrm>
            <a:prstGeom prst="rect">
              <a:avLst/>
            </a:prstGeom>
            <a:noFill/>
            <a:ln w="9525">
              <a:noFill/>
              <a:miter lim="800000"/>
              <a:headEnd/>
              <a:tailEnd/>
            </a:ln>
          </p:spPr>
        </p:pic>
        <p:sp>
          <p:nvSpPr>
            <p:cNvPr id="2" name="TextBox 21">
              <a:hlinkClick r:id="rId6" action="ppaction://hlinksldjump"/>
            </p:cNvPr>
            <p:cNvSpPr txBox="1"/>
            <p:nvPr/>
          </p:nvSpPr>
          <p:spPr>
            <a:xfrm>
              <a:off x="5045079" y="5214938"/>
              <a:ext cx="3170241" cy="431800"/>
            </a:xfrm>
            <a:prstGeom prst="rect">
              <a:avLst/>
            </a:prstGeom>
            <a:noFill/>
          </p:spPr>
          <p:txBody>
            <a:bodyPr>
              <a:spAutoFit/>
            </a:bodyPr>
            <a:lstStyle/>
            <a:p>
              <a:pPr fontAlgn="auto">
                <a:spcBef>
                  <a:spcPts val="0"/>
                </a:spcBef>
                <a:spcAft>
                  <a:spcPts val="0"/>
                </a:spcAft>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anose="030F0702030302020204" pitchFamily="66" charset="0"/>
                  <a:ea typeface="+mn-ea"/>
                </a:rPr>
                <a:t>Cultural Background</a:t>
              </a:r>
              <a:endPar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anose="030F0702030302020204" pitchFamily="66" charset="0"/>
                <a:ea typeface="+mn-ea"/>
              </a:endParaRPr>
            </a:p>
          </p:txBody>
        </p:sp>
        <p:pic>
          <p:nvPicPr>
            <p:cNvPr id="18450" name="Picture 4">
              <a:hlinkClick r:id="rId7" action="ppaction://hlinksldjump"/>
            </p:cNvPr>
            <p:cNvPicPr>
              <a:picLocks noChangeAspect="1" noChangeArrowheads="1"/>
            </p:cNvPicPr>
            <p:nvPr/>
          </p:nvPicPr>
          <p:blipFill>
            <a:blip r:embed="rId8"/>
            <a:srcRect/>
            <a:stretch>
              <a:fillRect/>
            </a:stretch>
          </p:blipFill>
          <p:spPr bwMode="auto">
            <a:xfrm>
              <a:off x="8399463" y="6181725"/>
              <a:ext cx="434975" cy="458788"/>
            </a:xfrm>
            <a:prstGeom prst="rect">
              <a:avLst/>
            </a:prstGeom>
            <a:noFill/>
            <a:ln w="9525">
              <a:noFill/>
              <a:miter lim="800000"/>
              <a:headEnd/>
              <a:tailEnd/>
            </a:ln>
          </p:spPr>
        </p:pic>
      </p:grpSp>
      <p:grpSp>
        <p:nvGrpSpPr>
          <p:cNvPr id="18436" name="组合 19"/>
          <p:cNvGrpSpPr/>
          <p:nvPr/>
        </p:nvGrpSpPr>
        <p:grpSpPr bwMode="auto">
          <a:xfrm>
            <a:off x="71438" y="0"/>
            <a:ext cx="8858250" cy="708025"/>
            <a:chOff x="71406" y="-24"/>
            <a:chExt cx="8858312" cy="707996"/>
          </a:xfrm>
        </p:grpSpPr>
        <p:sp>
          <p:nvSpPr>
            <p:cNvPr id="18437" name="TextBox 31"/>
            <p:cNvSpPr txBox="1">
              <a:spLocks noChangeArrowheads="1"/>
            </p:cNvSpPr>
            <p:nvPr/>
          </p:nvSpPr>
          <p:spPr bwMode="auto">
            <a:xfrm>
              <a:off x="881042" y="-24"/>
              <a:ext cx="762000" cy="707996"/>
            </a:xfrm>
            <a:prstGeom prst="rect">
              <a:avLst/>
            </a:prstGeom>
            <a:noFill/>
            <a:ln w="9525">
              <a:noFill/>
              <a:miter lim="800000"/>
            </a:ln>
          </p:spPr>
          <p:txBody>
            <a:bodyPr>
              <a:spAutoFit/>
            </a:bodyPr>
            <a:lstStyle/>
            <a:p>
              <a:r>
                <a:rPr lang="en-US" altLang="zh-CN" sz="4000" b="1" i="1">
                  <a:latin typeface="Helvetica" pitchFamily="2" charset="0"/>
                  <a:ea typeface="Arial Unicode MS" panose="020B0604020202020204" pitchFamily="34" charset="-122"/>
                  <a:cs typeface="Helvetica Neue"/>
                </a:rPr>
                <a:t>A</a:t>
              </a:r>
              <a:endParaRPr lang="en-US" altLang="zh-CN" sz="4000" b="1" i="1">
                <a:latin typeface="Helvetica" pitchFamily="2" charset="0"/>
                <a:ea typeface="Arial Unicode MS" panose="020B0604020202020204" pitchFamily="34" charset="-122"/>
                <a:cs typeface="Helvetica Neue"/>
              </a:endParaRPr>
            </a:p>
          </p:txBody>
        </p:sp>
        <p:sp>
          <p:nvSpPr>
            <p:cNvPr id="23" name="Isosceles Triangle 15"/>
            <p:cNvSpPr/>
            <p:nvPr/>
          </p:nvSpPr>
          <p:spPr bwMode="auto">
            <a:xfrm flipV="1">
              <a:off x="1379515" y="380960"/>
              <a:ext cx="192088" cy="115883"/>
            </a:xfrm>
            <a:prstGeom prst="triangle">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4" name="TextBox 23"/>
            <p:cNvSpPr txBox="1"/>
            <p:nvPr/>
          </p:nvSpPr>
          <p:spPr bwMode="auto">
            <a:xfrm>
              <a:off x="1598592" y="142845"/>
              <a:ext cx="7331126" cy="523854"/>
            </a:xfrm>
            <a:prstGeom prst="rect">
              <a:avLst/>
            </a:prstGeom>
            <a:noFill/>
          </p:spPr>
          <p:txBody>
            <a:bodyPr wrap="none">
              <a:spAutoFit/>
            </a:bodyPr>
            <a:lstStyle>
              <a:defPPr>
                <a:defRPr lang="zh-CN"/>
              </a:defPPr>
              <a:lvl1pPr>
                <a:defRPr sz="4200" spc="300">
                  <a:solidFill>
                    <a:srgbClr val="FFFFFF"/>
                  </a:solidFill>
                  <a:effectLst>
                    <a:outerShdw blurRad="38100" dist="38100" dir="2700000" algn="tl">
                      <a:srgbClr val="000000">
                        <a:alpha val="43137"/>
                      </a:srgbClr>
                    </a:outerShdw>
                  </a:effectLst>
                  <a:latin typeface="Cooper Black" panose="0208090404030B020404" pitchFamily="18" charset="0"/>
                  <a:ea typeface="Arial Unicode MS" panose="020B0604020202020204" pitchFamily="34" charset="-122"/>
                  <a:cs typeface="Helvetica Neue"/>
                </a:defRPr>
              </a:lvl1pPr>
            </a:lstStyle>
            <a:p>
              <a:pPr fontAlgn="auto">
                <a:spcBef>
                  <a:spcPts val="0"/>
                </a:spcBef>
                <a:spcAft>
                  <a:spcPts val="0"/>
                </a:spcAft>
                <a:defRPr/>
              </a:pPr>
              <a:r>
                <a:rPr lang="en-US" altLang="zh-CN" sz="2800" dirty="0" smtClean="0">
                  <a:effectLst>
                    <a:glow rad="101600">
                      <a:schemeClr val="tx1">
                        <a:alpha val="60000"/>
                      </a:schemeClr>
                    </a:glow>
                    <a:outerShdw blurRad="38100" dist="38100" dir="2700000" algn="tl">
                      <a:srgbClr val="000000">
                        <a:alpha val="43137"/>
                      </a:srgbClr>
                    </a:outerShdw>
                  </a:effectLst>
                </a:rPr>
                <a:t>The surprising purpose of travel</a:t>
              </a:r>
              <a:endParaRPr lang="zh-CN" altLang="en-US" sz="2800" dirty="0" smtClean="0">
                <a:effectLst>
                  <a:glow rad="101600">
                    <a:schemeClr val="tx1">
                      <a:alpha val="60000"/>
                    </a:schemeClr>
                  </a:glow>
                  <a:outerShdw blurRad="38100" dist="38100" dir="2700000" algn="tl">
                    <a:srgbClr val="000000">
                      <a:alpha val="43137"/>
                    </a:srgbClr>
                  </a:outerShdw>
                </a:effectLst>
              </a:endParaRPr>
            </a:p>
          </p:txBody>
        </p:sp>
        <p:sp>
          <p:nvSpPr>
            <p:cNvPr id="18440" name="TextBox 35"/>
            <p:cNvSpPr txBox="1">
              <a:spLocks noChangeArrowheads="1"/>
            </p:cNvSpPr>
            <p:nvPr/>
          </p:nvSpPr>
          <p:spPr bwMode="auto">
            <a:xfrm>
              <a:off x="71406" y="214290"/>
              <a:ext cx="1018227" cy="369332"/>
            </a:xfrm>
            <a:prstGeom prst="rect">
              <a:avLst/>
            </a:prstGeom>
            <a:noFill/>
            <a:ln w="9525">
              <a:noFill/>
              <a:miter lim="800000"/>
            </a:ln>
          </p:spPr>
          <p:txBody>
            <a:bodyPr wrap="none">
              <a:spAutoFit/>
            </a:bodyPr>
            <a:lstStyle/>
            <a:p>
              <a:r>
                <a:rPr lang="en-US" altLang="zh-CN" b="1" i="1">
                  <a:latin typeface="Helvetica" pitchFamily="2" charset="0"/>
                  <a:ea typeface="Helvetica Neue"/>
                  <a:cs typeface="Helvetica Neue"/>
                </a:rPr>
                <a:t>Section</a:t>
              </a:r>
              <a:endParaRPr lang="en-US" altLang="zh-CN" b="1" i="1">
                <a:latin typeface="Helvetica" pitchFamily="2" charset="0"/>
                <a:ea typeface="Helvetica Neue"/>
                <a:cs typeface="Helvetica Neue"/>
              </a:endParaRPr>
            </a:p>
          </p:txBody>
        </p:sp>
      </p:gr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5"/>
          <p:cNvPicPr>
            <a:picLocks noChangeAspect="1" noChangeArrowheads="1"/>
          </p:cNvPicPr>
          <p:nvPr/>
        </p:nvPicPr>
        <p:blipFill>
          <a:blip r:embed="rId1"/>
          <a:srcRect l="7698" t="13989"/>
          <a:stretch>
            <a:fillRect/>
          </a:stretch>
        </p:blipFill>
        <p:spPr bwMode="auto">
          <a:xfrm>
            <a:off x="428625" y="2214563"/>
            <a:ext cx="8296275" cy="4521200"/>
          </a:xfrm>
          <a:prstGeom prst="rect">
            <a:avLst/>
          </a:prstGeom>
          <a:noFill/>
          <a:ln w="9525">
            <a:noFill/>
            <a:miter lim="800000"/>
            <a:headEnd/>
            <a:tailEnd/>
          </a:ln>
        </p:spPr>
      </p:pic>
      <p:sp>
        <p:nvSpPr>
          <p:cNvPr id="8" name="TextBox 7"/>
          <p:cNvSpPr txBox="1">
            <a:spLocks noChangeArrowheads="1"/>
          </p:cNvSpPr>
          <p:nvPr/>
        </p:nvSpPr>
        <p:spPr bwMode="auto">
          <a:xfrm>
            <a:off x="1476375" y="1446213"/>
            <a:ext cx="3159125" cy="461962"/>
          </a:xfrm>
          <a:prstGeom prst="rect">
            <a:avLst/>
          </a:prstGeom>
          <a:noFill/>
          <a:ln w="9525">
            <a:noFill/>
            <a:miter lim="800000"/>
          </a:ln>
        </p:spPr>
        <p:txBody>
          <a:bodyPr>
            <a:spAutoFit/>
          </a:bodyPr>
          <a:lstStyle/>
          <a:p>
            <a:r>
              <a:rPr lang="zh-CN" altLang="en-US" sz="2400" b="1">
                <a:solidFill>
                  <a:srgbClr val="000000"/>
                </a:solidFill>
                <a:latin typeface="华文楷体" panose="02010600040101010101" pitchFamily="2" charset="-122"/>
                <a:ea typeface="华文楷体" panose="02010600040101010101" pitchFamily="2" charset="-122"/>
              </a:rPr>
              <a:t>廉价出售</a:t>
            </a:r>
            <a:endParaRPr lang="zh-CN" altLang="en-US" sz="2400" b="1">
              <a:solidFill>
                <a:srgbClr val="000000"/>
              </a:solidFill>
              <a:latin typeface="华文楷体" panose="02010600040101010101" pitchFamily="2" charset="-122"/>
              <a:ea typeface="华文楷体" panose="02010600040101010101" pitchFamily="2" charset="-122"/>
            </a:endParaRPr>
          </a:p>
        </p:txBody>
      </p:sp>
      <p:sp>
        <p:nvSpPr>
          <p:cNvPr id="13" name="文本框 5"/>
          <p:cNvSpPr txBox="1"/>
          <p:nvPr/>
        </p:nvSpPr>
        <p:spPr>
          <a:xfrm>
            <a:off x="1571604" y="4467533"/>
            <a:ext cx="3713606" cy="461665"/>
          </a:xfrm>
          <a:prstGeom prst="rect">
            <a:avLst/>
          </a:prstGeom>
          <a:solidFill>
            <a:srgbClr val="FFC000"/>
          </a:solidFill>
          <a:effectLst>
            <a:softEdge rad="127000"/>
          </a:effectLst>
        </p:spPr>
        <p:txBody>
          <a:bodyPr>
            <a:spAutoFit/>
          </a:bodyPr>
          <a:lstStyle/>
          <a:p>
            <a:pPr fontAlgn="auto">
              <a:spcBef>
                <a:spcPts val="0"/>
              </a:spcBef>
              <a:spcAft>
                <a:spcPts val="0"/>
              </a:spcAft>
              <a:defRPr/>
            </a:pPr>
            <a:r>
              <a:rPr kumimoji="1" lang="en-US" altLang="zh-CN" sz="2400" dirty="0">
                <a:solidFill>
                  <a:srgbClr val="0D0A10"/>
                </a:solidFill>
                <a:latin typeface="Helvetica"/>
                <a:ea typeface="+mn-ea"/>
              </a:rPr>
              <a:t>(</a:t>
            </a:r>
            <a:r>
              <a:rPr lang="en-US" altLang="zh-CN" sz="2400" dirty="0">
                <a:latin typeface="+mn-lt"/>
                <a:ea typeface="+mn-ea"/>
              </a:rPr>
              <a:t>advertisement / on sale</a:t>
            </a:r>
            <a:r>
              <a:rPr kumimoji="1" lang="en-US" altLang="zh-CN" sz="2400" dirty="0">
                <a:solidFill>
                  <a:srgbClr val="0D0A10"/>
                </a:solidFill>
                <a:latin typeface="Helvetica"/>
                <a:ea typeface="+mn-ea"/>
              </a:rPr>
              <a:t>)</a:t>
            </a:r>
            <a:endParaRPr kumimoji="1" lang="en-US" altLang="zh-CN" sz="2400" dirty="0">
              <a:solidFill>
                <a:srgbClr val="0D0A10"/>
              </a:solidFill>
              <a:latin typeface="Helvetica"/>
              <a:ea typeface="+mn-ea"/>
            </a:endParaRPr>
          </a:p>
        </p:txBody>
      </p:sp>
      <p:sp>
        <p:nvSpPr>
          <p:cNvPr id="14" name="TextBox 8"/>
          <p:cNvSpPr txBox="1">
            <a:spLocks noChangeArrowheads="1"/>
          </p:cNvSpPr>
          <p:nvPr/>
        </p:nvSpPr>
        <p:spPr bwMode="auto">
          <a:xfrm>
            <a:off x="1571625" y="5030788"/>
            <a:ext cx="6300788" cy="1384300"/>
          </a:xfrm>
          <a:prstGeom prst="rect">
            <a:avLst/>
          </a:prstGeom>
          <a:noFill/>
          <a:ln w="9525">
            <a:noFill/>
            <a:miter lim="800000"/>
          </a:ln>
        </p:spPr>
        <p:txBody>
          <a:bodyPr>
            <a:spAutoFit/>
          </a:bodyPr>
          <a:lstStyle/>
          <a:p>
            <a:pPr>
              <a:spcBef>
                <a:spcPct val="50000"/>
              </a:spcBef>
            </a:pPr>
            <a:r>
              <a:rPr kumimoji="1" lang="en-US" altLang="zh-CN" sz="2400">
                <a:latin typeface="Helvetica" pitchFamily="2" charset="0"/>
              </a:rPr>
              <a:t>By reading  the advertisement, you may find something you want </a:t>
            </a:r>
            <a:r>
              <a:rPr kumimoji="1" lang="en-US" altLang="zh-CN" sz="2400" b="1" i="1">
                <a:solidFill>
                  <a:srgbClr val="FF6600"/>
                </a:solidFill>
                <a:latin typeface="Helvetica" pitchFamily="2" charset="0"/>
              </a:rPr>
              <a:t>on sale</a:t>
            </a:r>
            <a:r>
              <a:rPr kumimoji="1" lang="en-US" altLang="zh-CN" sz="2400">
                <a:latin typeface="Helvetica" pitchFamily="2" charset="0"/>
              </a:rPr>
              <a:t>. </a:t>
            </a:r>
            <a:endParaRPr kumimoji="1" lang="en-US" altLang="zh-CN" sz="2400">
              <a:latin typeface="Helvetica" pitchFamily="2" charset="0"/>
            </a:endParaRPr>
          </a:p>
          <a:p>
            <a:pPr>
              <a:spcBef>
                <a:spcPct val="50000"/>
              </a:spcBef>
            </a:pPr>
            <a:endParaRPr kumimoji="1" lang="en-US" altLang="zh-CN" sz="2400">
              <a:latin typeface="Helvetica" pitchFamily="2" charset="0"/>
            </a:endParaRPr>
          </a:p>
        </p:txBody>
      </p:sp>
      <p:sp>
        <p:nvSpPr>
          <p:cNvPr id="16" name="TextBox 15"/>
          <p:cNvSpPr txBox="1">
            <a:spLocks noChangeArrowheads="1"/>
          </p:cNvSpPr>
          <p:nvPr/>
        </p:nvSpPr>
        <p:spPr bwMode="auto">
          <a:xfrm>
            <a:off x="5699125" y="1446213"/>
            <a:ext cx="1968500" cy="492125"/>
          </a:xfrm>
          <a:prstGeom prst="rect">
            <a:avLst/>
          </a:prstGeom>
          <a:noFill/>
          <a:ln w="9525" algn="ctr">
            <a:noFill/>
            <a:miter lim="800000"/>
          </a:ln>
        </p:spPr>
        <p:txBody>
          <a:bodyPr>
            <a:spAutoFit/>
          </a:bodyPr>
          <a:lstStyle/>
          <a:p>
            <a:r>
              <a:rPr lang="en-US" altLang="zh-CN" sz="2600" b="1">
                <a:latin typeface="Helvetica" pitchFamily="2" charset="0"/>
              </a:rPr>
              <a:t>on sale </a:t>
            </a:r>
            <a:endParaRPr lang="en-US" altLang="zh-CN" sz="2600" b="1">
              <a:latin typeface="Helvetica" pitchFamily="2" charset="0"/>
            </a:endParaRPr>
          </a:p>
        </p:txBody>
      </p:sp>
      <p:sp>
        <p:nvSpPr>
          <p:cNvPr id="2" name="TextBox 1"/>
          <p:cNvSpPr txBox="1"/>
          <p:nvPr/>
        </p:nvSpPr>
        <p:spPr>
          <a:xfrm>
            <a:off x="3687763" y="1471613"/>
            <a:ext cx="1651000" cy="457200"/>
          </a:xfrm>
          <a:prstGeom prst="rect">
            <a:avLst/>
          </a:prstGeom>
          <a:noFill/>
        </p:spPr>
        <p:txBody>
          <a:bodyPr>
            <a:spAutoFit/>
          </a:bodyPr>
          <a:lstStyle/>
          <a:p>
            <a:pPr fontAlgn="auto">
              <a:spcBef>
                <a:spcPts val="0"/>
              </a:spcBef>
              <a:spcAft>
                <a:spcPts val="0"/>
              </a:spcAft>
              <a:defRPr/>
            </a:pPr>
            <a:r>
              <a:rPr lang="zh-CN" altLang="en-US" sz="2400" dirty="0">
                <a:solidFill>
                  <a:schemeClr val="accent6">
                    <a:lumMod val="50000"/>
                  </a:schemeClr>
                </a:solidFill>
                <a:latin typeface="华文行楷" panose="02010800040101010101" pitchFamily="2" charset="-122"/>
                <a:ea typeface="华文行楷" panose="02010800040101010101" pitchFamily="2" charset="-122"/>
              </a:rPr>
              <a:t>短语逆译</a:t>
            </a:r>
            <a:endParaRPr lang="zh-CN" altLang="en-US" sz="2400" dirty="0">
              <a:solidFill>
                <a:schemeClr val="accent6">
                  <a:lumMod val="50000"/>
                </a:schemeClr>
              </a:solidFill>
              <a:latin typeface="华文行楷" panose="02010800040101010101" pitchFamily="2" charset="-122"/>
              <a:ea typeface="华文行楷" panose="02010800040101010101" pitchFamily="2" charset="-122"/>
            </a:endParaRPr>
          </a:p>
        </p:txBody>
      </p:sp>
      <p:sp>
        <p:nvSpPr>
          <p:cNvPr id="23" name="TextBox 22"/>
          <p:cNvSpPr txBox="1"/>
          <p:nvPr/>
        </p:nvSpPr>
        <p:spPr>
          <a:xfrm>
            <a:off x="1476375" y="2708275"/>
            <a:ext cx="1649413" cy="492125"/>
          </a:xfrm>
          <a:prstGeom prst="rect">
            <a:avLst/>
          </a:prstGeom>
          <a:noFill/>
        </p:spPr>
        <p:txBody>
          <a:bodyPr>
            <a:spAutoFit/>
          </a:bodyPr>
          <a:lstStyle/>
          <a:p>
            <a:pPr fontAlgn="auto">
              <a:spcBef>
                <a:spcPts val="0"/>
              </a:spcBef>
              <a:spcAft>
                <a:spcPts val="0"/>
              </a:spcAft>
              <a:defRPr/>
            </a:pPr>
            <a:r>
              <a:rPr lang="zh-CN" altLang="en-US" sz="2600" dirty="0">
                <a:solidFill>
                  <a:schemeClr val="accent6">
                    <a:lumMod val="50000"/>
                  </a:schemeClr>
                </a:solidFill>
                <a:latin typeface="华文行楷" panose="02010800040101010101" pitchFamily="2" charset="-122"/>
                <a:ea typeface="华文行楷" panose="02010800040101010101" pitchFamily="2" charset="-122"/>
              </a:rPr>
              <a:t>短语应用</a:t>
            </a:r>
            <a:endParaRPr lang="zh-CN" altLang="en-US" sz="2600" dirty="0">
              <a:solidFill>
                <a:schemeClr val="accent6">
                  <a:lumMod val="50000"/>
                </a:schemeClr>
              </a:solidFill>
              <a:latin typeface="华文行楷" panose="02010800040101010101" pitchFamily="2" charset="-122"/>
              <a:ea typeface="华文行楷" panose="02010800040101010101" pitchFamily="2" charset="-122"/>
            </a:endParaRPr>
          </a:p>
        </p:txBody>
      </p:sp>
      <p:sp>
        <p:nvSpPr>
          <p:cNvPr id="3" name="TextBox 2"/>
          <p:cNvSpPr txBox="1">
            <a:spLocks noChangeArrowheads="1"/>
          </p:cNvSpPr>
          <p:nvPr/>
        </p:nvSpPr>
        <p:spPr bwMode="auto">
          <a:xfrm>
            <a:off x="1571625" y="3170238"/>
            <a:ext cx="6516688" cy="830262"/>
          </a:xfrm>
          <a:prstGeom prst="rect">
            <a:avLst/>
          </a:prstGeom>
          <a:noFill/>
          <a:ln w="9525">
            <a:noFill/>
            <a:miter lim="800000"/>
          </a:ln>
        </p:spPr>
        <p:txBody>
          <a:bodyPr>
            <a:spAutoFit/>
          </a:bodyPr>
          <a:lstStyle/>
          <a:p>
            <a:r>
              <a:rPr lang="zh-CN" altLang="en-US" sz="2400">
                <a:latin typeface="华文行楷" panose="02010800040101010101" pitchFamily="2" charset="-122"/>
                <a:ea typeface="华文行楷" panose="02010800040101010101" pitchFamily="2" charset="-122"/>
              </a:rPr>
              <a:t>通过阅读这份广告，你也许会发现想要的某件商品正在减价。</a:t>
            </a:r>
            <a:endParaRPr lang="zh-CN" altLang="en-US" sz="2400">
              <a:latin typeface="华文行楷" panose="02010800040101010101" pitchFamily="2" charset="-122"/>
              <a:ea typeface="华文行楷" panose="02010800040101010101" pitchFamily="2" charset="-122"/>
            </a:endParaRPr>
          </a:p>
        </p:txBody>
      </p:sp>
      <p:sp>
        <p:nvSpPr>
          <p:cNvPr id="25" name="TextBox 24"/>
          <p:cNvSpPr txBox="1"/>
          <p:nvPr/>
        </p:nvSpPr>
        <p:spPr>
          <a:xfrm>
            <a:off x="1476375" y="3937000"/>
            <a:ext cx="1649413" cy="492125"/>
          </a:xfrm>
          <a:prstGeom prst="rect">
            <a:avLst/>
          </a:prstGeom>
          <a:noFill/>
        </p:spPr>
        <p:txBody>
          <a:bodyPr>
            <a:spAutoFit/>
          </a:bodyPr>
          <a:lstStyle/>
          <a:p>
            <a:pPr fontAlgn="auto">
              <a:spcBef>
                <a:spcPts val="0"/>
              </a:spcBef>
              <a:spcAft>
                <a:spcPts val="0"/>
              </a:spcAft>
              <a:defRPr/>
            </a:pPr>
            <a:r>
              <a:rPr lang="zh-CN" altLang="en-US" sz="2600" dirty="0">
                <a:solidFill>
                  <a:schemeClr val="accent6">
                    <a:lumMod val="50000"/>
                  </a:schemeClr>
                </a:solidFill>
                <a:latin typeface="华文行楷" panose="02010800040101010101" pitchFamily="2" charset="-122"/>
                <a:ea typeface="华文行楷" panose="02010800040101010101" pitchFamily="2" charset="-122"/>
              </a:rPr>
              <a:t>意群提示</a:t>
            </a:r>
            <a:endParaRPr lang="zh-CN" altLang="en-US" sz="2600" dirty="0">
              <a:solidFill>
                <a:schemeClr val="accent6">
                  <a:lumMod val="50000"/>
                </a:schemeClr>
              </a:solidFill>
              <a:latin typeface="华文行楷" panose="02010800040101010101" pitchFamily="2" charset="-122"/>
              <a:ea typeface="华文行楷" panose="02010800040101010101" pitchFamily="2" charset="-122"/>
            </a:endParaRPr>
          </a:p>
        </p:txBody>
      </p:sp>
      <p:pic>
        <p:nvPicPr>
          <p:cNvPr id="62477" name="Picture 3" descr="H:\2015年修改\图片13.jpg"/>
          <p:cNvPicPr>
            <a:picLocks noChangeAspect="1" noChangeArrowheads="1"/>
          </p:cNvPicPr>
          <p:nvPr/>
        </p:nvPicPr>
        <p:blipFill>
          <a:blip r:embed="rId2"/>
          <a:srcRect/>
          <a:stretch>
            <a:fillRect/>
          </a:stretch>
        </p:blipFill>
        <p:spPr bwMode="auto">
          <a:xfrm>
            <a:off x="0" y="0"/>
            <a:ext cx="7070725" cy="1163638"/>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left)">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4" grpId="0"/>
      <p:bldP spid="16" grpId="0"/>
      <p:bldP spid="23" grpId="0"/>
      <p:bldP spid="3" grpId="0"/>
      <p:bldP spid="25"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5"/>
          <p:cNvPicPr>
            <a:picLocks noChangeAspect="1" noChangeArrowheads="1"/>
          </p:cNvPicPr>
          <p:nvPr/>
        </p:nvPicPr>
        <p:blipFill>
          <a:blip r:embed="rId1"/>
          <a:srcRect l="7698" t="13989"/>
          <a:stretch>
            <a:fillRect/>
          </a:stretch>
        </p:blipFill>
        <p:spPr bwMode="auto">
          <a:xfrm>
            <a:off x="428625" y="2214563"/>
            <a:ext cx="8296275" cy="4521200"/>
          </a:xfrm>
          <a:prstGeom prst="rect">
            <a:avLst/>
          </a:prstGeom>
          <a:noFill/>
          <a:ln w="9525">
            <a:noFill/>
            <a:miter lim="800000"/>
            <a:headEnd/>
            <a:tailEnd/>
          </a:ln>
        </p:spPr>
      </p:pic>
      <p:sp>
        <p:nvSpPr>
          <p:cNvPr id="8" name="TextBox 7"/>
          <p:cNvSpPr txBox="1">
            <a:spLocks noChangeArrowheads="1"/>
          </p:cNvSpPr>
          <p:nvPr/>
        </p:nvSpPr>
        <p:spPr bwMode="auto">
          <a:xfrm>
            <a:off x="889000" y="1466850"/>
            <a:ext cx="2468563" cy="461963"/>
          </a:xfrm>
          <a:prstGeom prst="rect">
            <a:avLst/>
          </a:prstGeom>
          <a:noFill/>
          <a:ln w="9525">
            <a:noFill/>
            <a:miter lim="800000"/>
          </a:ln>
        </p:spPr>
        <p:txBody>
          <a:bodyPr>
            <a:spAutoFit/>
          </a:bodyPr>
          <a:lstStyle/>
          <a:p>
            <a:r>
              <a:rPr lang="zh-CN" altLang="en-US" sz="2400" b="1">
                <a:solidFill>
                  <a:srgbClr val="000000"/>
                </a:solidFill>
                <a:latin typeface="华文楷体" panose="02010600040101010101" pitchFamily="2" charset="-122"/>
                <a:ea typeface="华文楷体" panose="02010600040101010101" pitchFamily="2" charset="-122"/>
              </a:rPr>
              <a:t>与</a:t>
            </a:r>
            <a:r>
              <a:rPr lang="en-US" altLang="zh-CN" sz="2400" b="1">
                <a:solidFill>
                  <a:srgbClr val="000000"/>
                </a:solidFill>
                <a:latin typeface="华文楷体" panose="02010600040101010101" pitchFamily="2" charset="-122"/>
                <a:ea typeface="华文楷体" panose="02010600040101010101" pitchFamily="2" charset="-122"/>
              </a:rPr>
              <a:t>……</a:t>
            </a:r>
            <a:r>
              <a:rPr lang="zh-CN" altLang="en-US" sz="2400" b="1">
                <a:solidFill>
                  <a:srgbClr val="000000"/>
                </a:solidFill>
                <a:latin typeface="华文楷体" panose="02010600040101010101" pitchFamily="2" charset="-122"/>
                <a:ea typeface="华文楷体" panose="02010600040101010101" pitchFamily="2" charset="-122"/>
              </a:rPr>
              <a:t>混在一起</a:t>
            </a:r>
            <a:endParaRPr lang="en-US" altLang="zh-CN" sz="2400" b="1">
              <a:solidFill>
                <a:srgbClr val="000000"/>
              </a:solidFill>
              <a:latin typeface="华文楷体" panose="02010600040101010101" pitchFamily="2" charset="-122"/>
              <a:ea typeface="华文楷体" panose="02010600040101010101" pitchFamily="2" charset="-122"/>
            </a:endParaRPr>
          </a:p>
        </p:txBody>
      </p:sp>
      <p:sp>
        <p:nvSpPr>
          <p:cNvPr id="13" name="文本框 5"/>
          <p:cNvSpPr txBox="1"/>
          <p:nvPr/>
        </p:nvSpPr>
        <p:spPr>
          <a:xfrm>
            <a:off x="1285875" y="4324657"/>
            <a:ext cx="4752794" cy="461665"/>
          </a:xfrm>
          <a:prstGeom prst="rect">
            <a:avLst/>
          </a:prstGeom>
          <a:solidFill>
            <a:srgbClr val="FFC000"/>
          </a:solidFill>
          <a:effectLst>
            <a:softEdge rad="127000"/>
          </a:effectLst>
        </p:spPr>
        <p:txBody>
          <a:bodyPr wrap="square">
            <a:spAutoFit/>
          </a:bodyPr>
          <a:lstStyle/>
          <a:p>
            <a:pPr fontAlgn="auto">
              <a:spcBef>
                <a:spcPts val="0"/>
              </a:spcBef>
              <a:spcAft>
                <a:spcPts val="0"/>
              </a:spcAft>
              <a:defRPr/>
            </a:pPr>
            <a:r>
              <a:rPr kumimoji="1" lang="en-US" altLang="zh-CN" sz="2400" dirty="0">
                <a:solidFill>
                  <a:srgbClr val="0D0A10"/>
                </a:solidFill>
                <a:latin typeface="Helvetica"/>
                <a:ea typeface="+mn-ea"/>
              </a:rPr>
              <a:t>(</a:t>
            </a:r>
            <a:r>
              <a:rPr lang="en-US" altLang="zh-CN" sz="2400" dirty="0">
                <a:latin typeface="+mn-lt"/>
                <a:ea typeface="+mn-ea"/>
              </a:rPr>
              <a:t> to deliver a speech/praise/blame</a:t>
            </a:r>
            <a:r>
              <a:rPr kumimoji="1" lang="en-US" altLang="zh-CN" sz="2400" dirty="0">
                <a:solidFill>
                  <a:srgbClr val="0D0A10"/>
                </a:solidFill>
                <a:latin typeface="Helvetica"/>
                <a:ea typeface="+mn-ea"/>
              </a:rPr>
              <a:t>)</a:t>
            </a:r>
            <a:endParaRPr lang="en-US" altLang="zh-CN" sz="2400" dirty="0">
              <a:solidFill>
                <a:srgbClr val="984807"/>
              </a:solidFill>
              <a:latin typeface="+mn-lt"/>
              <a:ea typeface="+mn-ea"/>
            </a:endParaRPr>
          </a:p>
        </p:txBody>
      </p:sp>
      <p:sp>
        <p:nvSpPr>
          <p:cNvPr id="14" name="TextBox 8"/>
          <p:cNvSpPr txBox="1">
            <a:spLocks noChangeArrowheads="1"/>
          </p:cNvSpPr>
          <p:nvPr/>
        </p:nvSpPr>
        <p:spPr bwMode="auto">
          <a:xfrm>
            <a:off x="1285875" y="4991100"/>
            <a:ext cx="6715125" cy="830263"/>
          </a:xfrm>
          <a:prstGeom prst="rect">
            <a:avLst/>
          </a:prstGeom>
          <a:noFill/>
          <a:ln w="9525">
            <a:noFill/>
            <a:miter lim="800000"/>
          </a:ln>
        </p:spPr>
        <p:txBody>
          <a:bodyPr>
            <a:spAutoFit/>
          </a:bodyPr>
          <a:lstStyle/>
          <a:p>
            <a:pPr>
              <a:spcBef>
                <a:spcPct val="50000"/>
              </a:spcBef>
            </a:pPr>
            <a:r>
              <a:rPr kumimoji="1" lang="en-US" altLang="zh-CN" sz="2400" dirty="0">
                <a:latin typeface="Helvetica" pitchFamily="2" charset="0"/>
              </a:rPr>
              <a:t>The president delivered a speech that contained praise </a:t>
            </a:r>
            <a:r>
              <a:rPr kumimoji="1" lang="en-US" altLang="zh-CN" sz="2400" b="1" i="1" dirty="0">
                <a:solidFill>
                  <a:srgbClr val="FF6600"/>
                </a:solidFill>
                <a:latin typeface="Helvetica" pitchFamily="2" charset="0"/>
              </a:rPr>
              <a:t>mingled with </a:t>
            </a:r>
            <a:r>
              <a:rPr kumimoji="1" lang="en-US" altLang="zh-CN" sz="2400" dirty="0">
                <a:latin typeface="Helvetica" pitchFamily="2" charset="0"/>
              </a:rPr>
              <a:t>blame.</a:t>
            </a:r>
            <a:endParaRPr kumimoji="1" lang="en-US" altLang="zh-CN" sz="2400" dirty="0">
              <a:latin typeface="Helvetica" pitchFamily="2" charset="0"/>
            </a:endParaRPr>
          </a:p>
        </p:txBody>
      </p:sp>
      <p:sp>
        <p:nvSpPr>
          <p:cNvPr id="16" name="TextBox 15"/>
          <p:cNvSpPr txBox="1">
            <a:spLocks noChangeArrowheads="1"/>
          </p:cNvSpPr>
          <p:nvPr/>
        </p:nvSpPr>
        <p:spPr bwMode="auto">
          <a:xfrm>
            <a:off x="5214938" y="1436688"/>
            <a:ext cx="3476625" cy="492125"/>
          </a:xfrm>
          <a:prstGeom prst="rect">
            <a:avLst/>
          </a:prstGeom>
          <a:noFill/>
          <a:ln w="9525" algn="ctr">
            <a:noFill/>
            <a:miter lim="800000"/>
          </a:ln>
        </p:spPr>
        <p:txBody>
          <a:bodyPr>
            <a:spAutoFit/>
          </a:bodyPr>
          <a:lstStyle/>
          <a:p>
            <a:pPr algn="ctr"/>
            <a:r>
              <a:rPr lang="en-US" altLang="zh-CN" sz="2600" b="1" dirty="0">
                <a:latin typeface="Helvetica" pitchFamily="2" charset="0"/>
              </a:rPr>
              <a:t>to </a:t>
            </a:r>
            <a:r>
              <a:rPr lang="en-US" altLang="zh-CN" sz="2600" b="1" dirty="0" smtClean="0">
                <a:latin typeface="Helvetica" pitchFamily="2" charset="0"/>
              </a:rPr>
              <a:t>mingle… with</a:t>
            </a:r>
            <a:r>
              <a:rPr lang="en-US" altLang="zh-CN" sz="2600" b="1" dirty="0">
                <a:latin typeface="Helvetica" pitchFamily="2" charset="0"/>
              </a:rPr>
              <a:t>…</a:t>
            </a:r>
            <a:endParaRPr lang="en-US" altLang="zh-CN" sz="2600" b="1" dirty="0">
              <a:latin typeface="Helvetica" pitchFamily="2" charset="0"/>
            </a:endParaRPr>
          </a:p>
        </p:txBody>
      </p:sp>
      <p:sp>
        <p:nvSpPr>
          <p:cNvPr id="2" name="TextBox 1"/>
          <p:cNvSpPr txBox="1"/>
          <p:nvPr/>
        </p:nvSpPr>
        <p:spPr>
          <a:xfrm>
            <a:off x="3643313" y="1500188"/>
            <a:ext cx="1651000" cy="457200"/>
          </a:xfrm>
          <a:prstGeom prst="rect">
            <a:avLst/>
          </a:prstGeom>
          <a:noFill/>
        </p:spPr>
        <p:txBody>
          <a:bodyPr>
            <a:spAutoFit/>
          </a:bodyPr>
          <a:lstStyle/>
          <a:p>
            <a:pPr fontAlgn="auto">
              <a:spcBef>
                <a:spcPts val="0"/>
              </a:spcBef>
              <a:spcAft>
                <a:spcPts val="0"/>
              </a:spcAft>
              <a:defRPr/>
            </a:pPr>
            <a:r>
              <a:rPr lang="zh-CN" altLang="en-US" sz="2400" dirty="0">
                <a:solidFill>
                  <a:schemeClr val="accent6">
                    <a:lumMod val="50000"/>
                  </a:schemeClr>
                </a:solidFill>
                <a:latin typeface="华文行楷" panose="02010800040101010101" pitchFamily="2" charset="-122"/>
                <a:ea typeface="华文行楷" panose="02010800040101010101" pitchFamily="2" charset="-122"/>
              </a:rPr>
              <a:t>短语逆译</a:t>
            </a:r>
            <a:endParaRPr lang="zh-CN" altLang="en-US" sz="2400" dirty="0">
              <a:solidFill>
                <a:schemeClr val="accent6">
                  <a:lumMod val="50000"/>
                </a:schemeClr>
              </a:solidFill>
              <a:latin typeface="华文行楷" panose="02010800040101010101" pitchFamily="2" charset="-122"/>
              <a:ea typeface="华文行楷" panose="02010800040101010101" pitchFamily="2" charset="-122"/>
            </a:endParaRPr>
          </a:p>
        </p:txBody>
      </p:sp>
      <p:sp>
        <p:nvSpPr>
          <p:cNvPr id="23" name="TextBox 22"/>
          <p:cNvSpPr txBox="1"/>
          <p:nvPr/>
        </p:nvSpPr>
        <p:spPr>
          <a:xfrm>
            <a:off x="1214438" y="2708275"/>
            <a:ext cx="1649412" cy="492125"/>
          </a:xfrm>
          <a:prstGeom prst="rect">
            <a:avLst/>
          </a:prstGeom>
          <a:noFill/>
        </p:spPr>
        <p:txBody>
          <a:bodyPr>
            <a:spAutoFit/>
          </a:bodyPr>
          <a:lstStyle/>
          <a:p>
            <a:pPr fontAlgn="auto">
              <a:spcBef>
                <a:spcPts val="0"/>
              </a:spcBef>
              <a:spcAft>
                <a:spcPts val="0"/>
              </a:spcAft>
              <a:defRPr/>
            </a:pPr>
            <a:r>
              <a:rPr lang="zh-CN" altLang="en-US" sz="2600" dirty="0">
                <a:solidFill>
                  <a:schemeClr val="accent6">
                    <a:lumMod val="50000"/>
                  </a:schemeClr>
                </a:solidFill>
                <a:latin typeface="华文行楷" panose="02010800040101010101" pitchFamily="2" charset="-122"/>
                <a:ea typeface="华文行楷" panose="02010800040101010101" pitchFamily="2" charset="-122"/>
              </a:rPr>
              <a:t>短语应用</a:t>
            </a:r>
            <a:endParaRPr lang="zh-CN" altLang="en-US" sz="2600" dirty="0">
              <a:solidFill>
                <a:schemeClr val="accent6">
                  <a:lumMod val="50000"/>
                </a:schemeClr>
              </a:solidFill>
              <a:latin typeface="华文行楷" panose="02010800040101010101" pitchFamily="2" charset="-122"/>
              <a:ea typeface="华文行楷" panose="02010800040101010101" pitchFamily="2" charset="-122"/>
            </a:endParaRPr>
          </a:p>
        </p:txBody>
      </p:sp>
      <p:sp>
        <p:nvSpPr>
          <p:cNvPr id="3" name="TextBox 2"/>
          <p:cNvSpPr txBox="1">
            <a:spLocks noChangeArrowheads="1"/>
          </p:cNvSpPr>
          <p:nvPr/>
        </p:nvSpPr>
        <p:spPr bwMode="auto">
          <a:xfrm>
            <a:off x="1214438" y="3252788"/>
            <a:ext cx="6516687" cy="461962"/>
          </a:xfrm>
          <a:prstGeom prst="rect">
            <a:avLst/>
          </a:prstGeom>
          <a:noFill/>
          <a:ln w="9525">
            <a:noFill/>
            <a:miter lim="800000"/>
          </a:ln>
        </p:spPr>
        <p:txBody>
          <a:bodyPr>
            <a:spAutoFit/>
          </a:bodyPr>
          <a:lstStyle/>
          <a:p>
            <a:r>
              <a:rPr lang="zh-CN" altLang="en-US" sz="2400" dirty="0">
                <a:latin typeface="华文行楷" panose="02010800040101010101" pitchFamily="2" charset="-122"/>
                <a:ea typeface="华文行楷" panose="02010800040101010101" pitchFamily="2" charset="-122"/>
              </a:rPr>
              <a:t>校长发表了一个褒贬兼蓄的演讲。</a:t>
            </a:r>
            <a:endParaRPr lang="zh-CN" altLang="en-US" sz="2400" dirty="0">
              <a:latin typeface="华文行楷" panose="02010800040101010101" pitchFamily="2" charset="-122"/>
              <a:ea typeface="华文行楷" panose="02010800040101010101" pitchFamily="2" charset="-122"/>
            </a:endParaRPr>
          </a:p>
        </p:txBody>
      </p:sp>
      <p:sp>
        <p:nvSpPr>
          <p:cNvPr id="25" name="TextBox 24"/>
          <p:cNvSpPr txBox="1"/>
          <p:nvPr/>
        </p:nvSpPr>
        <p:spPr>
          <a:xfrm>
            <a:off x="1214438" y="3794125"/>
            <a:ext cx="1649412" cy="492125"/>
          </a:xfrm>
          <a:prstGeom prst="rect">
            <a:avLst/>
          </a:prstGeom>
          <a:noFill/>
        </p:spPr>
        <p:txBody>
          <a:bodyPr>
            <a:spAutoFit/>
          </a:bodyPr>
          <a:lstStyle/>
          <a:p>
            <a:pPr fontAlgn="auto">
              <a:spcBef>
                <a:spcPts val="0"/>
              </a:spcBef>
              <a:spcAft>
                <a:spcPts val="0"/>
              </a:spcAft>
              <a:defRPr/>
            </a:pPr>
            <a:r>
              <a:rPr lang="zh-CN" altLang="en-US" sz="2600" dirty="0">
                <a:solidFill>
                  <a:schemeClr val="accent6">
                    <a:lumMod val="50000"/>
                  </a:schemeClr>
                </a:solidFill>
                <a:latin typeface="华文行楷" panose="02010800040101010101" pitchFamily="2" charset="-122"/>
                <a:ea typeface="华文行楷" panose="02010800040101010101" pitchFamily="2" charset="-122"/>
              </a:rPr>
              <a:t>意群提示</a:t>
            </a:r>
            <a:endParaRPr lang="zh-CN" altLang="en-US" sz="2600" dirty="0">
              <a:solidFill>
                <a:schemeClr val="accent6">
                  <a:lumMod val="50000"/>
                </a:schemeClr>
              </a:solidFill>
              <a:latin typeface="华文行楷" panose="02010800040101010101" pitchFamily="2" charset="-122"/>
              <a:ea typeface="华文行楷" panose="02010800040101010101" pitchFamily="2" charset="-122"/>
            </a:endParaRPr>
          </a:p>
        </p:txBody>
      </p:sp>
      <p:pic>
        <p:nvPicPr>
          <p:cNvPr id="63501" name="Picture 3" descr="H:\2015年修改\图片13.jpg"/>
          <p:cNvPicPr>
            <a:picLocks noChangeAspect="1" noChangeArrowheads="1"/>
          </p:cNvPicPr>
          <p:nvPr/>
        </p:nvPicPr>
        <p:blipFill>
          <a:blip r:embed="rId2"/>
          <a:srcRect/>
          <a:stretch>
            <a:fillRect/>
          </a:stretch>
        </p:blipFill>
        <p:spPr bwMode="auto">
          <a:xfrm>
            <a:off x="0" y="0"/>
            <a:ext cx="7070725" cy="1163638"/>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left)">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4" grpId="0"/>
      <p:bldP spid="16" grpId="0"/>
      <p:bldP spid="23" grpId="0"/>
      <p:bldP spid="3" grpId="0"/>
      <p:bldP spid="25"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5"/>
          <p:cNvPicPr>
            <a:picLocks noChangeAspect="1" noChangeArrowheads="1"/>
          </p:cNvPicPr>
          <p:nvPr/>
        </p:nvPicPr>
        <p:blipFill>
          <a:blip r:embed="rId1"/>
          <a:srcRect l="7698" t="13989"/>
          <a:stretch>
            <a:fillRect/>
          </a:stretch>
        </p:blipFill>
        <p:spPr bwMode="auto">
          <a:xfrm>
            <a:off x="428625" y="2214563"/>
            <a:ext cx="8296275" cy="4521200"/>
          </a:xfrm>
          <a:prstGeom prst="rect">
            <a:avLst/>
          </a:prstGeom>
          <a:noFill/>
          <a:ln w="9525">
            <a:noFill/>
            <a:miter lim="800000"/>
            <a:headEnd/>
            <a:tailEnd/>
          </a:ln>
        </p:spPr>
      </p:pic>
      <p:sp>
        <p:nvSpPr>
          <p:cNvPr id="8" name="TextBox 7"/>
          <p:cNvSpPr txBox="1">
            <a:spLocks noChangeArrowheads="1"/>
          </p:cNvSpPr>
          <p:nvPr/>
        </p:nvSpPr>
        <p:spPr bwMode="auto">
          <a:xfrm>
            <a:off x="828675" y="1412875"/>
            <a:ext cx="3171825" cy="461963"/>
          </a:xfrm>
          <a:prstGeom prst="rect">
            <a:avLst/>
          </a:prstGeom>
          <a:noFill/>
          <a:ln w="9525">
            <a:noFill/>
            <a:miter lim="800000"/>
          </a:ln>
        </p:spPr>
        <p:txBody>
          <a:bodyPr>
            <a:spAutoFit/>
          </a:bodyPr>
          <a:lstStyle/>
          <a:p>
            <a:r>
              <a:rPr lang="zh-CN" altLang="en-US" sz="2400" b="1">
                <a:solidFill>
                  <a:srgbClr val="000000"/>
                </a:solidFill>
                <a:latin typeface="华文楷体" panose="02010600040101010101" pitchFamily="2" charset="-122"/>
                <a:ea typeface="华文楷体" panose="02010600040101010101" pitchFamily="2" charset="-122"/>
              </a:rPr>
              <a:t>赋予</a:t>
            </a:r>
            <a:r>
              <a:rPr lang="en-US" altLang="zh-CN" sz="2400" b="1">
                <a:solidFill>
                  <a:srgbClr val="000000"/>
                </a:solidFill>
                <a:latin typeface="华文楷体" panose="02010600040101010101" pitchFamily="2" charset="-122"/>
                <a:ea typeface="华文楷体" panose="02010600040101010101" pitchFamily="2" charset="-122"/>
              </a:rPr>
              <a:t>… (</a:t>
            </a:r>
            <a:r>
              <a:rPr lang="zh-CN" altLang="en-US" sz="2400" b="1">
                <a:solidFill>
                  <a:srgbClr val="000000"/>
                </a:solidFill>
                <a:latin typeface="华文楷体" panose="02010600040101010101" pitchFamily="2" charset="-122"/>
                <a:ea typeface="华文楷体" panose="02010600040101010101" pitchFamily="2" charset="-122"/>
              </a:rPr>
              <a:t>天资</a:t>
            </a:r>
            <a:r>
              <a:rPr lang="en-US" altLang="zh-CN" sz="2400" b="1">
                <a:solidFill>
                  <a:srgbClr val="000000"/>
                </a:solidFill>
                <a:latin typeface="华文楷体" panose="02010600040101010101" pitchFamily="2" charset="-122"/>
                <a:ea typeface="华文楷体" panose="02010600040101010101" pitchFamily="2" charset="-122"/>
              </a:rPr>
              <a:t>)</a:t>
            </a:r>
            <a:endParaRPr lang="en-US" altLang="zh-CN" sz="2400" b="1">
              <a:solidFill>
                <a:srgbClr val="000000"/>
              </a:solidFill>
              <a:latin typeface="华文楷体" panose="02010600040101010101" pitchFamily="2" charset="-122"/>
              <a:ea typeface="华文楷体" panose="02010600040101010101" pitchFamily="2" charset="-122"/>
            </a:endParaRPr>
          </a:p>
        </p:txBody>
      </p:sp>
      <p:sp>
        <p:nvSpPr>
          <p:cNvPr id="13" name="文本框 5"/>
          <p:cNvSpPr txBox="1"/>
          <p:nvPr/>
        </p:nvSpPr>
        <p:spPr>
          <a:xfrm>
            <a:off x="1090710" y="4286256"/>
            <a:ext cx="4838612" cy="461665"/>
          </a:xfrm>
          <a:prstGeom prst="rect">
            <a:avLst/>
          </a:prstGeom>
          <a:solidFill>
            <a:srgbClr val="FFC000"/>
          </a:solidFill>
          <a:effectLst>
            <a:softEdge rad="127000"/>
          </a:effectLst>
        </p:spPr>
        <p:txBody>
          <a:bodyPr wrap="square">
            <a:spAutoFit/>
          </a:bodyPr>
          <a:lstStyle/>
          <a:p>
            <a:pPr fontAlgn="auto">
              <a:spcBef>
                <a:spcPts val="0"/>
              </a:spcBef>
              <a:spcAft>
                <a:spcPts val="0"/>
              </a:spcAft>
              <a:defRPr/>
            </a:pPr>
            <a:r>
              <a:rPr kumimoji="1" lang="en-US" altLang="zh-CN" sz="2400" dirty="0">
                <a:solidFill>
                  <a:srgbClr val="0D0A10"/>
                </a:solidFill>
                <a:latin typeface="Helvetica"/>
                <a:ea typeface="+mn-ea"/>
              </a:rPr>
              <a:t>(</a:t>
            </a:r>
            <a:r>
              <a:rPr lang="en-US" altLang="zh-CN" sz="2400" dirty="0">
                <a:latin typeface="+mn-lt"/>
                <a:ea typeface="+mn-ea"/>
              </a:rPr>
              <a:t> devoted supporter /godlike status)</a:t>
            </a:r>
            <a:r>
              <a:rPr kumimoji="1" lang="en-US" altLang="zh-CN" sz="2400" dirty="0">
                <a:solidFill>
                  <a:srgbClr val="0D0A10"/>
                </a:solidFill>
                <a:latin typeface="Helvetica"/>
                <a:ea typeface="+mn-ea"/>
              </a:rPr>
              <a:t> </a:t>
            </a:r>
            <a:endParaRPr kumimoji="1" lang="en-US" altLang="zh-CN" sz="2400" dirty="0">
              <a:solidFill>
                <a:srgbClr val="0D0A10"/>
              </a:solidFill>
              <a:latin typeface="Helvetica"/>
              <a:ea typeface="+mn-ea"/>
            </a:endParaRPr>
          </a:p>
        </p:txBody>
      </p:sp>
      <p:sp>
        <p:nvSpPr>
          <p:cNvPr id="14" name="TextBox 8"/>
          <p:cNvSpPr txBox="1">
            <a:spLocks noChangeArrowheads="1"/>
          </p:cNvSpPr>
          <p:nvPr/>
        </p:nvSpPr>
        <p:spPr bwMode="auto">
          <a:xfrm>
            <a:off x="1165225" y="4956175"/>
            <a:ext cx="5978525" cy="830263"/>
          </a:xfrm>
          <a:prstGeom prst="rect">
            <a:avLst/>
          </a:prstGeom>
          <a:noFill/>
          <a:ln w="9525">
            <a:noFill/>
            <a:miter lim="800000"/>
          </a:ln>
        </p:spPr>
        <p:txBody>
          <a:bodyPr>
            <a:spAutoFit/>
          </a:bodyPr>
          <a:lstStyle/>
          <a:p>
            <a:pPr>
              <a:spcBef>
                <a:spcPct val="50000"/>
              </a:spcBef>
            </a:pPr>
            <a:r>
              <a:rPr kumimoji="1" lang="en-US" altLang="zh-CN" sz="2400">
                <a:latin typeface="Helvetica" pitchFamily="2" charset="0"/>
              </a:rPr>
              <a:t>The general’s devoted supporters </a:t>
            </a:r>
            <a:r>
              <a:rPr kumimoji="1" lang="en-US" altLang="zh-CN" sz="2400" b="1" i="1">
                <a:solidFill>
                  <a:srgbClr val="FF6600"/>
                </a:solidFill>
                <a:latin typeface="Helvetica" pitchFamily="2" charset="0"/>
              </a:rPr>
              <a:t>endow him with </a:t>
            </a:r>
            <a:r>
              <a:rPr kumimoji="1" lang="en-US" altLang="zh-CN" sz="2400">
                <a:latin typeface="Helvetica" pitchFamily="2" charset="0"/>
              </a:rPr>
              <a:t>an almost godlike status.</a:t>
            </a:r>
            <a:endParaRPr kumimoji="1" lang="en-US" altLang="zh-CN" sz="2400" b="1" i="1">
              <a:latin typeface="Helvetica" pitchFamily="2" charset="0"/>
            </a:endParaRPr>
          </a:p>
        </p:txBody>
      </p:sp>
      <p:sp>
        <p:nvSpPr>
          <p:cNvPr id="16" name="TextBox 15"/>
          <p:cNvSpPr txBox="1">
            <a:spLocks noChangeArrowheads="1"/>
          </p:cNvSpPr>
          <p:nvPr/>
        </p:nvSpPr>
        <p:spPr bwMode="auto">
          <a:xfrm>
            <a:off x="5076825" y="1428750"/>
            <a:ext cx="3322638" cy="492125"/>
          </a:xfrm>
          <a:prstGeom prst="rect">
            <a:avLst/>
          </a:prstGeom>
          <a:noFill/>
          <a:ln w="9525" algn="ctr">
            <a:noFill/>
            <a:miter lim="800000"/>
          </a:ln>
        </p:spPr>
        <p:txBody>
          <a:bodyPr>
            <a:spAutoFit/>
          </a:bodyPr>
          <a:lstStyle/>
          <a:p>
            <a:pPr algn="ctr"/>
            <a:r>
              <a:rPr lang="en-US" altLang="zh-CN" sz="2600" b="1">
                <a:latin typeface="Helvetica" pitchFamily="2" charset="0"/>
              </a:rPr>
              <a:t>to endow … with …</a:t>
            </a:r>
            <a:endParaRPr lang="en-US" altLang="zh-CN" sz="2600" b="1">
              <a:latin typeface="Helvetica" pitchFamily="2" charset="0"/>
            </a:endParaRPr>
          </a:p>
        </p:txBody>
      </p:sp>
      <p:sp>
        <p:nvSpPr>
          <p:cNvPr id="2" name="TextBox 1"/>
          <p:cNvSpPr txBox="1"/>
          <p:nvPr/>
        </p:nvSpPr>
        <p:spPr>
          <a:xfrm>
            <a:off x="3500438" y="1471613"/>
            <a:ext cx="1651000" cy="457200"/>
          </a:xfrm>
          <a:prstGeom prst="rect">
            <a:avLst/>
          </a:prstGeom>
          <a:noFill/>
        </p:spPr>
        <p:txBody>
          <a:bodyPr>
            <a:spAutoFit/>
          </a:bodyPr>
          <a:lstStyle/>
          <a:p>
            <a:pPr fontAlgn="auto">
              <a:spcBef>
                <a:spcPts val="0"/>
              </a:spcBef>
              <a:spcAft>
                <a:spcPts val="0"/>
              </a:spcAft>
              <a:defRPr/>
            </a:pPr>
            <a:r>
              <a:rPr lang="zh-CN" altLang="en-US" sz="2400" dirty="0">
                <a:solidFill>
                  <a:schemeClr val="accent6">
                    <a:lumMod val="50000"/>
                  </a:schemeClr>
                </a:solidFill>
                <a:latin typeface="华文行楷" panose="02010800040101010101" pitchFamily="2" charset="-122"/>
                <a:ea typeface="华文行楷" panose="02010800040101010101" pitchFamily="2" charset="-122"/>
              </a:rPr>
              <a:t>短语逆译</a:t>
            </a:r>
            <a:endParaRPr lang="zh-CN" altLang="en-US" sz="2400" dirty="0">
              <a:solidFill>
                <a:schemeClr val="accent6">
                  <a:lumMod val="50000"/>
                </a:schemeClr>
              </a:solidFill>
              <a:latin typeface="华文行楷" panose="02010800040101010101" pitchFamily="2" charset="-122"/>
              <a:ea typeface="华文行楷" panose="02010800040101010101" pitchFamily="2" charset="-122"/>
            </a:endParaRPr>
          </a:p>
        </p:txBody>
      </p:sp>
      <p:sp>
        <p:nvSpPr>
          <p:cNvPr id="23" name="TextBox 22"/>
          <p:cNvSpPr txBox="1"/>
          <p:nvPr/>
        </p:nvSpPr>
        <p:spPr>
          <a:xfrm>
            <a:off x="1042988" y="2708275"/>
            <a:ext cx="1649412" cy="492125"/>
          </a:xfrm>
          <a:prstGeom prst="rect">
            <a:avLst/>
          </a:prstGeom>
          <a:noFill/>
        </p:spPr>
        <p:txBody>
          <a:bodyPr>
            <a:spAutoFit/>
          </a:bodyPr>
          <a:lstStyle/>
          <a:p>
            <a:pPr fontAlgn="auto">
              <a:spcBef>
                <a:spcPts val="0"/>
              </a:spcBef>
              <a:spcAft>
                <a:spcPts val="0"/>
              </a:spcAft>
              <a:defRPr/>
            </a:pPr>
            <a:r>
              <a:rPr lang="zh-CN" altLang="en-US" sz="2600" dirty="0">
                <a:solidFill>
                  <a:schemeClr val="accent6">
                    <a:lumMod val="50000"/>
                  </a:schemeClr>
                </a:solidFill>
                <a:latin typeface="华文行楷" panose="02010800040101010101" pitchFamily="2" charset="-122"/>
                <a:ea typeface="华文行楷" panose="02010800040101010101" pitchFamily="2" charset="-122"/>
              </a:rPr>
              <a:t>短语应用</a:t>
            </a:r>
            <a:endParaRPr lang="zh-CN" altLang="en-US" sz="2600" dirty="0">
              <a:solidFill>
                <a:schemeClr val="accent6">
                  <a:lumMod val="50000"/>
                </a:schemeClr>
              </a:solidFill>
              <a:latin typeface="华文行楷" panose="02010800040101010101" pitchFamily="2" charset="-122"/>
              <a:ea typeface="华文行楷" panose="02010800040101010101" pitchFamily="2" charset="-122"/>
            </a:endParaRPr>
          </a:p>
        </p:txBody>
      </p:sp>
      <p:sp>
        <p:nvSpPr>
          <p:cNvPr id="3" name="TextBox 2"/>
          <p:cNvSpPr txBox="1">
            <a:spLocks noChangeArrowheads="1"/>
          </p:cNvSpPr>
          <p:nvPr/>
        </p:nvSpPr>
        <p:spPr bwMode="auto">
          <a:xfrm>
            <a:off x="1071563" y="3214688"/>
            <a:ext cx="6659562" cy="831850"/>
          </a:xfrm>
          <a:prstGeom prst="rect">
            <a:avLst/>
          </a:prstGeom>
          <a:noFill/>
          <a:ln w="9525">
            <a:noFill/>
            <a:miter lim="800000"/>
          </a:ln>
        </p:spPr>
        <p:txBody>
          <a:bodyPr>
            <a:spAutoFit/>
          </a:bodyPr>
          <a:lstStyle/>
          <a:p>
            <a:r>
              <a:rPr lang="zh-CN" altLang="en-US" sz="2400">
                <a:latin typeface="华文行楷" panose="02010800040101010101" pitchFamily="2" charset="-122"/>
                <a:ea typeface="华文行楷" panose="02010800040101010101" pitchFamily="2" charset="-122"/>
              </a:rPr>
              <a:t>将军忠实的拥护者们几乎把他当神一样看待。</a:t>
            </a:r>
            <a:endParaRPr lang="en-US" altLang="zh-CN" sz="2400">
              <a:latin typeface="华文行楷" panose="02010800040101010101" pitchFamily="2" charset="-122"/>
              <a:ea typeface="华文行楷" panose="02010800040101010101" pitchFamily="2" charset="-122"/>
            </a:endParaRPr>
          </a:p>
          <a:p>
            <a:endParaRPr lang="en-US" altLang="zh-CN" sz="2400">
              <a:latin typeface="华文行楷" panose="02010800040101010101" pitchFamily="2" charset="-122"/>
              <a:ea typeface="华文行楷" panose="02010800040101010101" pitchFamily="2" charset="-122"/>
            </a:endParaRPr>
          </a:p>
        </p:txBody>
      </p:sp>
      <p:sp>
        <p:nvSpPr>
          <p:cNvPr id="25" name="TextBox 24"/>
          <p:cNvSpPr txBox="1"/>
          <p:nvPr/>
        </p:nvSpPr>
        <p:spPr>
          <a:xfrm>
            <a:off x="1071563" y="3865563"/>
            <a:ext cx="1649412" cy="492125"/>
          </a:xfrm>
          <a:prstGeom prst="rect">
            <a:avLst/>
          </a:prstGeom>
          <a:noFill/>
        </p:spPr>
        <p:txBody>
          <a:bodyPr>
            <a:spAutoFit/>
          </a:bodyPr>
          <a:lstStyle/>
          <a:p>
            <a:pPr fontAlgn="auto">
              <a:spcBef>
                <a:spcPts val="0"/>
              </a:spcBef>
              <a:spcAft>
                <a:spcPts val="0"/>
              </a:spcAft>
              <a:defRPr/>
            </a:pPr>
            <a:r>
              <a:rPr lang="zh-CN" altLang="en-US" sz="2600" dirty="0">
                <a:solidFill>
                  <a:schemeClr val="accent6">
                    <a:lumMod val="50000"/>
                  </a:schemeClr>
                </a:solidFill>
                <a:latin typeface="华文行楷" panose="02010800040101010101" pitchFamily="2" charset="-122"/>
                <a:ea typeface="华文行楷" panose="02010800040101010101" pitchFamily="2" charset="-122"/>
              </a:rPr>
              <a:t>意群提示</a:t>
            </a:r>
            <a:endParaRPr lang="zh-CN" altLang="en-US" sz="2600" dirty="0">
              <a:solidFill>
                <a:schemeClr val="accent6">
                  <a:lumMod val="50000"/>
                </a:schemeClr>
              </a:solidFill>
              <a:latin typeface="华文行楷" panose="02010800040101010101" pitchFamily="2" charset="-122"/>
              <a:ea typeface="华文行楷" panose="02010800040101010101" pitchFamily="2" charset="-122"/>
            </a:endParaRPr>
          </a:p>
        </p:txBody>
      </p:sp>
      <p:pic>
        <p:nvPicPr>
          <p:cNvPr id="64525" name="Picture 3" descr="H:\2015年修改\图片13.jpg"/>
          <p:cNvPicPr>
            <a:picLocks noChangeAspect="1" noChangeArrowheads="1"/>
          </p:cNvPicPr>
          <p:nvPr/>
        </p:nvPicPr>
        <p:blipFill>
          <a:blip r:embed="rId2"/>
          <a:srcRect/>
          <a:stretch>
            <a:fillRect/>
          </a:stretch>
        </p:blipFill>
        <p:spPr bwMode="auto">
          <a:xfrm>
            <a:off x="0" y="0"/>
            <a:ext cx="7070725" cy="1163638"/>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left)">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4" grpId="0"/>
      <p:bldP spid="16" grpId="0"/>
      <p:bldP spid="23" grpId="0"/>
      <p:bldP spid="3" grpId="0"/>
      <p:bldP spid="25"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5"/>
          <p:cNvPicPr>
            <a:picLocks noChangeAspect="1" noChangeArrowheads="1"/>
          </p:cNvPicPr>
          <p:nvPr/>
        </p:nvPicPr>
        <p:blipFill>
          <a:blip r:embed="rId1"/>
          <a:srcRect l="7698" t="13989"/>
          <a:stretch>
            <a:fillRect/>
          </a:stretch>
        </p:blipFill>
        <p:spPr bwMode="auto">
          <a:xfrm>
            <a:off x="428625" y="2214563"/>
            <a:ext cx="8296275" cy="4521200"/>
          </a:xfrm>
          <a:prstGeom prst="rect">
            <a:avLst/>
          </a:prstGeom>
          <a:noFill/>
          <a:ln w="9525">
            <a:noFill/>
            <a:miter lim="800000"/>
            <a:headEnd/>
            <a:tailEnd/>
          </a:ln>
        </p:spPr>
      </p:pic>
      <p:sp>
        <p:nvSpPr>
          <p:cNvPr id="8" name="TextBox 7"/>
          <p:cNvSpPr txBox="1">
            <a:spLocks noChangeArrowheads="1"/>
          </p:cNvSpPr>
          <p:nvPr/>
        </p:nvSpPr>
        <p:spPr bwMode="auto">
          <a:xfrm>
            <a:off x="944563" y="1500188"/>
            <a:ext cx="2127250" cy="461962"/>
          </a:xfrm>
          <a:prstGeom prst="rect">
            <a:avLst/>
          </a:prstGeom>
          <a:noFill/>
          <a:ln w="9525">
            <a:noFill/>
            <a:miter lim="800000"/>
          </a:ln>
        </p:spPr>
        <p:txBody>
          <a:bodyPr>
            <a:spAutoFit/>
          </a:bodyPr>
          <a:lstStyle/>
          <a:p>
            <a:r>
              <a:rPr kumimoji="1" lang="zh-CN" altLang="en-US" sz="2400" b="1">
                <a:solidFill>
                  <a:srgbClr val="0D0A10"/>
                </a:solidFill>
                <a:latin typeface="华文楷体" panose="02010600040101010101" pitchFamily="2" charset="-122"/>
                <a:ea typeface="华文楷体" panose="02010600040101010101" pitchFamily="2" charset="-122"/>
              </a:rPr>
              <a:t>愿意考虑</a:t>
            </a:r>
            <a:r>
              <a:rPr kumimoji="1" lang="en-US" altLang="zh-CN" sz="2400" b="1">
                <a:solidFill>
                  <a:srgbClr val="0D0A10"/>
                </a:solidFill>
                <a:latin typeface="华文楷体" panose="02010600040101010101" pitchFamily="2" charset="-122"/>
                <a:ea typeface="华文楷体" panose="02010600040101010101" pitchFamily="2" charset="-122"/>
              </a:rPr>
              <a:t>…</a:t>
            </a:r>
            <a:endParaRPr kumimoji="1" lang="en-US" altLang="zh-CN" sz="2400" b="1">
              <a:solidFill>
                <a:srgbClr val="0D0A10"/>
              </a:solidFill>
              <a:latin typeface="华文楷体" panose="02010600040101010101" pitchFamily="2" charset="-122"/>
              <a:ea typeface="华文楷体" panose="02010600040101010101" pitchFamily="2" charset="-122"/>
            </a:endParaRPr>
          </a:p>
        </p:txBody>
      </p:sp>
      <p:sp>
        <p:nvSpPr>
          <p:cNvPr id="13" name="文本框 5"/>
          <p:cNvSpPr txBox="1"/>
          <p:nvPr/>
        </p:nvSpPr>
        <p:spPr>
          <a:xfrm>
            <a:off x="1365252" y="4357694"/>
            <a:ext cx="6492896" cy="461665"/>
          </a:xfrm>
          <a:prstGeom prst="rect">
            <a:avLst/>
          </a:prstGeom>
          <a:solidFill>
            <a:srgbClr val="FFC000"/>
          </a:solidFill>
          <a:effectLst>
            <a:softEdge rad="127000"/>
          </a:effectLst>
        </p:spPr>
        <p:txBody>
          <a:bodyPr>
            <a:spAutoFit/>
          </a:bodyPr>
          <a:lstStyle/>
          <a:p>
            <a:pPr fontAlgn="auto">
              <a:spcBef>
                <a:spcPts val="0"/>
              </a:spcBef>
              <a:spcAft>
                <a:spcPts val="0"/>
              </a:spcAft>
              <a:defRPr/>
            </a:pPr>
            <a:r>
              <a:rPr kumimoji="1" lang="en-US" altLang="zh-CN" sz="2400" dirty="0">
                <a:solidFill>
                  <a:srgbClr val="0D0A10"/>
                </a:solidFill>
                <a:latin typeface="Helvetica"/>
                <a:ea typeface="+mn-ea"/>
              </a:rPr>
              <a:t>(</a:t>
            </a:r>
            <a:r>
              <a:rPr lang="en-US" altLang="zh-CN" sz="2400" dirty="0">
                <a:latin typeface="+mn-lt"/>
                <a:ea typeface="+mn-ea"/>
              </a:rPr>
              <a:t>be sure/ any comments and suggestions from…</a:t>
            </a:r>
            <a:r>
              <a:rPr kumimoji="1" lang="en-US" altLang="zh-CN" sz="2400" dirty="0">
                <a:solidFill>
                  <a:srgbClr val="0D0A10"/>
                </a:solidFill>
                <a:latin typeface="Helvetica"/>
                <a:ea typeface="+mn-ea"/>
              </a:rPr>
              <a:t>) </a:t>
            </a:r>
            <a:endParaRPr kumimoji="1" lang="en-US" altLang="zh-CN" sz="2400" dirty="0">
              <a:solidFill>
                <a:srgbClr val="0D0A10"/>
              </a:solidFill>
              <a:latin typeface="Helvetica"/>
              <a:ea typeface="+mn-ea"/>
            </a:endParaRPr>
          </a:p>
        </p:txBody>
      </p:sp>
      <p:sp>
        <p:nvSpPr>
          <p:cNvPr id="14" name="TextBox 8"/>
          <p:cNvSpPr txBox="1">
            <a:spLocks noChangeArrowheads="1"/>
          </p:cNvSpPr>
          <p:nvPr/>
        </p:nvSpPr>
        <p:spPr bwMode="auto">
          <a:xfrm>
            <a:off x="1357313" y="5000625"/>
            <a:ext cx="6470650" cy="979488"/>
          </a:xfrm>
          <a:prstGeom prst="rect">
            <a:avLst/>
          </a:prstGeom>
          <a:noFill/>
          <a:ln w="9525">
            <a:noFill/>
            <a:miter lim="800000"/>
          </a:ln>
        </p:spPr>
        <p:txBody>
          <a:bodyPr>
            <a:spAutoFit/>
          </a:bodyPr>
          <a:lstStyle/>
          <a:p>
            <a:pPr>
              <a:lnSpc>
                <a:spcPct val="120000"/>
              </a:lnSpc>
              <a:spcBef>
                <a:spcPct val="50000"/>
              </a:spcBef>
            </a:pPr>
            <a:r>
              <a:rPr kumimoji="1" lang="en-US" altLang="zh-CN" sz="2400">
                <a:latin typeface="Helvetica" pitchFamily="2" charset="0"/>
              </a:rPr>
              <a:t>I’m sure they will </a:t>
            </a:r>
            <a:r>
              <a:rPr kumimoji="1" lang="en-US" altLang="zh-CN" sz="2400" b="1" i="1">
                <a:solidFill>
                  <a:srgbClr val="FF6600"/>
                </a:solidFill>
                <a:latin typeface="Helvetica" pitchFamily="2" charset="0"/>
              </a:rPr>
              <a:t>be open to </a:t>
            </a:r>
            <a:r>
              <a:rPr kumimoji="1" lang="en-US" altLang="zh-CN" sz="2400">
                <a:latin typeface="Helvetica" pitchFamily="2" charset="0"/>
              </a:rPr>
              <a:t>any comments and suggestions from everyone. </a:t>
            </a:r>
            <a:endParaRPr kumimoji="1" lang="en-US" altLang="zh-CN" sz="2400">
              <a:latin typeface="Helvetica" pitchFamily="2" charset="0"/>
            </a:endParaRPr>
          </a:p>
        </p:txBody>
      </p:sp>
      <p:sp>
        <p:nvSpPr>
          <p:cNvPr id="16" name="TextBox 15"/>
          <p:cNvSpPr txBox="1">
            <a:spLocks noChangeArrowheads="1"/>
          </p:cNvSpPr>
          <p:nvPr/>
        </p:nvSpPr>
        <p:spPr bwMode="auto">
          <a:xfrm>
            <a:off x="5162550" y="1500188"/>
            <a:ext cx="3767138" cy="492125"/>
          </a:xfrm>
          <a:prstGeom prst="rect">
            <a:avLst/>
          </a:prstGeom>
          <a:noFill/>
          <a:ln w="9525" algn="ctr">
            <a:noFill/>
            <a:miter lim="800000"/>
          </a:ln>
        </p:spPr>
        <p:txBody>
          <a:bodyPr>
            <a:spAutoFit/>
          </a:bodyPr>
          <a:lstStyle/>
          <a:p>
            <a:r>
              <a:rPr lang="en-US" altLang="zh-CN" sz="2400" b="1">
                <a:latin typeface="Calibri" panose="020F0502020204030204" pitchFamily="34" charset="0"/>
              </a:rPr>
              <a:t> </a:t>
            </a:r>
            <a:r>
              <a:rPr lang="en-US" altLang="zh-CN" sz="2600" b="1">
                <a:latin typeface="Helvetica" pitchFamily="2" charset="0"/>
              </a:rPr>
              <a:t>be open to sth. </a:t>
            </a:r>
            <a:endParaRPr lang="en-US" altLang="zh-CN" sz="2600" b="1">
              <a:latin typeface="Helvetica" pitchFamily="2" charset="0"/>
            </a:endParaRPr>
          </a:p>
        </p:txBody>
      </p:sp>
      <p:sp>
        <p:nvSpPr>
          <p:cNvPr id="2" name="TextBox 1"/>
          <p:cNvSpPr txBox="1"/>
          <p:nvPr/>
        </p:nvSpPr>
        <p:spPr>
          <a:xfrm>
            <a:off x="3429000" y="1543050"/>
            <a:ext cx="1651000" cy="457200"/>
          </a:xfrm>
          <a:prstGeom prst="rect">
            <a:avLst/>
          </a:prstGeom>
          <a:noFill/>
        </p:spPr>
        <p:txBody>
          <a:bodyPr>
            <a:spAutoFit/>
          </a:bodyPr>
          <a:lstStyle/>
          <a:p>
            <a:pPr fontAlgn="auto">
              <a:spcBef>
                <a:spcPts val="0"/>
              </a:spcBef>
              <a:spcAft>
                <a:spcPts val="0"/>
              </a:spcAft>
              <a:defRPr/>
            </a:pPr>
            <a:r>
              <a:rPr lang="zh-CN" altLang="en-US" sz="2400" dirty="0">
                <a:solidFill>
                  <a:schemeClr val="accent6">
                    <a:lumMod val="50000"/>
                  </a:schemeClr>
                </a:solidFill>
                <a:latin typeface="华文行楷" panose="02010800040101010101" pitchFamily="2" charset="-122"/>
                <a:ea typeface="华文行楷" panose="02010800040101010101" pitchFamily="2" charset="-122"/>
              </a:rPr>
              <a:t>短语逆译</a:t>
            </a:r>
            <a:endParaRPr lang="zh-CN" altLang="en-US" sz="2400" dirty="0">
              <a:solidFill>
                <a:schemeClr val="accent6">
                  <a:lumMod val="50000"/>
                </a:schemeClr>
              </a:solidFill>
              <a:latin typeface="华文行楷" panose="02010800040101010101" pitchFamily="2" charset="-122"/>
              <a:ea typeface="华文行楷" panose="02010800040101010101" pitchFamily="2" charset="-122"/>
            </a:endParaRPr>
          </a:p>
        </p:txBody>
      </p:sp>
      <p:sp>
        <p:nvSpPr>
          <p:cNvPr id="23" name="TextBox 22"/>
          <p:cNvSpPr txBox="1"/>
          <p:nvPr/>
        </p:nvSpPr>
        <p:spPr>
          <a:xfrm>
            <a:off x="1422400" y="2708275"/>
            <a:ext cx="1649413" cy="492125"/>
          </a:xfrm>
          <a:prstGeom prst="rect">
            <a:avLst/>
          </a:prstGeom>
          <a:noFill/>
        </p:spPr>
        <p:txBody>
          <a:bodyPr>
            <a:spAutoFit/>
          </a:bodyPr>
          <a:lstStyle/>
          <a:p>
            <a:pPr fontAlgn="auto">
              <a:spcBef>
                <a:spcPts val="0"/>
              </a:spcBef>
              <a:spcAft>
                <a:spcPts val="0"/>
              </a:spcAft>
              <a:defRPr/>
            </a:pPr>
            <a:r>
              <a:rPr lang="zh-CN" altLang="en-US" sz="2600" dirty="0">
                <a:solidFill>
                  <a:schemeClr val="accent6">
                    <a:lumMod val="50000"/>
                  </a:schemeClr>
                </a:solidFill>
                <a:latin typeface="华文行楷" panose="02010800040101010101" pitchFamily="2" charset="-122"/>
                <a:ea typeface="华文行楷" panose="02010800040101010101" pitchFamily="2" charset="-122"/>
              </a:rPr>
              <a:t>短语应用</a:t>
            </a:r>
            <a:endParaRPr lang="zh-CN" altLang="en-US" sz="2600" dirty="0">
              <a:solidFill>
                <a:schemeClr val="accent6">
                  <a:lumMod val="50000"/>
                </a:schemeClr>
              </a:solidFill>
              <a:latin typeface="华文行楷" panose="02010800040101010101" pitchFamily="2" charset="-122"/>
              <a:ea typeface="华文行楷" panose="02010800040101010101" pitchFamily="2" charset="-122"/>
            </a:endParaRPr>
          </a:p>
        </p:txBody>
      </p:sp>
      <p:sp>
        <p:nvSpPr>
          <p:cNvPr id="3" name="TextBox 2"/>
          <p:cNvSpPr txBox="1">
            <a:spLocks noChangeArrowheads="1"/>
          </p:cNvSpPr>
          <p:nvPr/>
        </p:nvSpPr>
        <p:spPr bwMode="auto">
          <a:xfrm>
            <a:off x="1412875" y="3214688"/>
            <a:ext cx="6516688" cy="461962"/>
          </a:xfrm>
          <a:prstGeom prst="rect">
            <a:avLst/>
          </a:prstGeom>
          <a:noFill/>
          <a:ln w="9525">
            <a:noFill/>
            <a:miter lim="800000"/>
          </a:ln>
        </p:spPr>
        <p:txBody>
          <a:bodyPr>
            <a:spAutoFit/>
          </a:bodyPr>
          <a:lstStyle/>
          <a:p>
            <a:r>
              <a:rPr lang="zh-CN" altLang="en-US" sz="2400">
                <a:latin typeface="华文行楷" panose="02010800040101010101" pitchFamily="2" charset="-122"/>
                <a:ea typeface="华文行楷" panose="02010800040101010101" pitchFamily="2" charset="-122"/>
              </a:rPr>
              <a:t>我肯定他们会愿意倾听大家任何意见和建议。</a:t>
            </a:r>
            <a:endParaRPr lang="zh-CN" altLang="en-US" sz="2400">
              <a:latin typeface="华文行楷" panose="02010800040101010101" pitchFamily="2" charset="-122"/>
              <a:ea typeface="华文行楷" panose="02010800040101010101" pitchFamily="2" charset="-122"/>
            </a:endParaRPr>
          </a:p>
        </p:txBody>
      </p:sp>
      <p:sp>
        <p:nvSpPr>
          <p:cNvPr id="25" name="TextBox 24"/>
          <p:cNvSpPr txBox="1"/>
          <p:nvPr/>
        </p:nvSpPr>
        <p:spPr>
          <a:xfrm>
            <a:off x="1357313" y="3857625"/>
            <a:ext cx="1649412" cy="492125"/>
          </a:xfrm>
          <a:prstGeom prst="rect">
            <a:avLst/>
          </a:prstGeom>
          <a:noFill/>
        </p:spPr>
        <p:txBody>
          <a:bodyPr>
            <a:spAutoFit/>
          </a:bodyPr>
          <a:lstStyle/>
          <a:p>
            <a:pPr fontAlgn="auto">
              <a:spcBef>
                <a:spcPts val="0"/>
              </a:spcBef>
              <a:spcAft>
                <a:spcPts val="0"/>
              </a:spcAft>
              <a:defRPr/>
            </a:pPr>
            <a:r>
              <a:rPr lang="zh-CN" altLang="en-US" sz="2600" dirty="0">
                <a:solidFill>
                  <a:schemeClr val="accent6">
                    <a:lumMod val="50000"/>
                  </a:schemeClr>
                </a:solidFill>
                <a:latin typeface="华文行楷" panose="02010800040101010101" pitchFamily="2" charset="-122"/>
                <a:ea typeface="华文行楷" panose="02010800040101010101" pitchFamily="2" charset="-122"/>
              </a:rPr>
              <a:t>意群提示</a:t>
            </a:r>
            <a:endParaRPr lang="zh-CN" altLang="en-US" sz="2600" dirty="0">
              <a:solidFill>
                <a:schemeClr val="accent6">
                  <a:lumMod val="50000"/>
                </a:schemeClr>
              </a:solidFill>
              <a:latin typeface="华文行楷" panose="02010800040101010101" pitchFamily="2" charset="-122"/>
              <a:ea typeface="华文行楷" panose="02010800040101010101" pitchFamily="2" charset="-122"/>
            </a:endParaRPr>
          </a:p>
        </p:txBody>
      </p:sp>
      <p:pic>
        <p:nvPicPr>
          <p:cNvPr id="65549" name="Picture 3" descr="H:\2015年修改\图片13.jpg"/>
          <p:cNvPicPr>
            <a:picLocks noChangeAspect="1" noChangeArrowheads="1"/>
          </p:cNvPicPr>
          <p:nvPr/>
        </p:nvPicPr>
        <p:blipFill>
          <a:blip r:embed="rId2"/>
          <a:srcRect/>
          <a:stretch>
            <a:fillRect/>
          </a:stretch>
        </p:blipFill>
        <p:spPr bwMode="auto">
          <a:xfrm>
            <a:off x="0" y="0"/>
            <a:ext cx="7070725" cy="1163638"/>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left)">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4" grpId="0"/>
      <p:bldP spid="16" grpId="0"/>
      <p:bldP spid="23" grpId="0"/>
      <p:bldP spid="3" grpId="0"/>
      <p:bldP spid="25"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5"/>
          <p:cNvPicPr>
            <a:picLocks noChangeAspect="1" noChangeArrowheads="1"/>
          </p:cNvPicPr>
          <p:nvPr/>
        </p:nvPicPr>
        <p:blipFill>
          <a:blip r:embed="rId1"/>
          <a:srcRect l="7698" t="13989"/>
          <a:stretch>
            <a:fillRect/>
          </a:stretch>
        </p:blipFill>
        <p:spPr bwMode="auto">
          <a:xfrm>
            <a:off x="428625" y="2214563"/>
            <a:ext cx="8296275" cy="4521200"/>
          </a:xfrm>
          <a:prstGeom prst="rect">
            <a:avLst/>
          </a:prstGeom>
          <a:noFill/>
          <a:ln w="9525">
            <a:noFill/>
            <a:miter lim="800000"/>
            <a:headEnd/>
            <a:tailEnd/>
          </a:ln>
        </p:spPr>
      </p:pic>
      <p:sp>
        <p:nvSpPr>
          <p:cNvPr id="8" name="TextBox 7"/>
          <p:cNvSpPr txBox="1">
            <a:spLocks noChangeArrowheads="1"/>
          </p:cNvSpPr>
          <p:nvPr/>
        </p:nvSpPr>
        <p:spPr bwMode="auto">
          <a:xfrm>
            <a:off x="1150938" y="1412875"/>
            <a:ext cx="2298700" cy="461963"/>
          </a:xfrm>
          <a:prstGeom prst="rect">
            <a:avLst/>
          </a:prstGeom>
          <a:noFill/>
          <a:ln w="9525">
            <a:noFill/>
            <a:miter lim="800000"/>
          </a:ln>
        </p:spPr>
        <p:txBody>
          <a:bodyPr>
            <a:spAutoFit/>
          </a:bodyPr>
          <a:lstStyle/>
          <a:p>
            <a:r>
              <a:rPr lang="zh-CN" altLang="en-US" sz="2400" b="1">
                <a:latin typeface="华文楷体" panose="02010600040101010101" pitchFamily="2" charset="-122"/>
                <a:ea typeface="华文楷体" panose="02010600040101010101" pitchFamily="2" charset="-122"/>
              </a:rPr>
              <a:t>往往， 多半</a:t>
            </a:r>
            <a:endParaRPr lang="en-US" altLang="zh-CN" sz="2400" b="1">
              <a:latin typeface="华文楷体" panose="02010600040101010101" pitchFamily="2" charset="-122"/>
              <a:ea typeface="华文楷体" panose="02010600040101010101" pitchFamily="2" charset="-122"/>
            </a:endParaRPr>
          </a:p>
        </p:txBody>
      </p:sp>
      <p:sp>
        <p:nvSpPr>
          <p:cNvPr id="13" name="文本框 5"/>
          <p:cNvSpPr txBox="1"/>
          <p:nvPr/>
        </p:nvSpPr>
        <p:spPr>
          <a:xfrm>
            <a:off x="1571603" y="4500570"/>
            <a:ext cx="5143537" cy="461665"/>
          </a:xfrm>
          <a:prstGeom prst="rect">
            <a:avLst/>
          </a:prstGeom>
          <a:solidFill>
            <a:srgbClr val="FFC000"/>
          </a:solidFill>
          <a:effectLst>
            <a:softEdge rad="127000"/>
          </a:effectLst>
        </p:spPr>
        <p:txBody>
          <a:bodyPr wrap="square">
            <a:spAutoFit/>
          </a:bodyPr>
          <a:lstStyle/>
          <a:p>
            <a:pPr fontAlgn="auto">
              <a:spcBef>
                <a:spcPts val="0"/>
              </a:spcBef>
              <a:spcAft>
                <a:spcPts val="0"/>
              </a:spcAft>
              <a:defRPr/>
            </a:pPr>
            <a:r>
              <a:rPr lang="en-US" altLang="zh-CN" sz="2400" dirty="0">
                <a:latin typeface="+mn-lt"/>
                <a:ea typeface="+mn-ea"/>
              </a:rPr>
              <a:t>( be easily affected/ the outside world</a:t>
            </a:r>
            <a:r>
              <a:rPr kumimoji="1" lang="en-US" altLang="zh-CN" sz="2400" dirty="0">
                <a:solidFill>
                  <a:srgbClr val="0D0A10"/>
                </a:solidFill>
                <a:latin typeface="Helvetica"/>
                <a:ea typeface="+mn-ea"/>
              </a:rPr>
              <a:t>) </a:t>
            </a:r>
            <a:endParaRPr kumimoji="1" lang="en-US" altLang="zh-CN" sz="2400" dirty="0">
              <a:solidFill>
                <a:srgbClr val="0D0A10"/>
              </a:solidFill>
              <a:latin typeface="Helvetica"/>
              <a:ea typeface="+mn-ea"/>
            </a:endParaRPr>
          </a:p>
        </p:txBody>
      </p:sp>
      <p:sp>
        <p:nvSpPr>
          <p:cNvPr id="14" name="TextBox 8"/>
          <p:cNvSpPr txBox="1">
            <a:spLocks noChangeArrowheads="1"/>
          </p:cNvSpPr>
          <p:nvPr/>
        </p:nvSpPr>
        <p:spPr bwMode="auto">
          <a:xfrm>
            <a:off x="1649413" y="4868863"/>
            <a:ext cx="6667500" cy="1422400"/>
          </a:xfrm>
          <a:prstGeom prst="rect">
            <a:avLst/>
          </a:prstGeom>
          <a:noFill/>
          <a:ln w="9525">
            <a:noFill/>
            <a:miter lim="800000"/>
          </a:ln>
        </p:spPr>
        <p:txBody>
          <a:bodyPr>
            <a:spAutoFit/>
          </a:bodyPr>
          <a:lstStyle/>
          <a:p>
            <a:pPr>
              <a:lnSpc>
                <a:spcPct val="120000"/>
              </a:lnSpc>
              <a:spcBef>
                <a:spcPct val="50000"/>
              </a:spcBef>
            </a:pPr>
            <a:r>
              <a:rPr kumimoji="1" lang="en-US" altLang="zh-CN" sz="2400" b="1" i="1">
                <a:solidFill>
                  <a:srgbClr val="FF6600"/>
                </a:solidFill>
                <a:latin typeface="Helvetica" pitchFamily="2" charset="0"/>
              </a:rPr>
              <a:t>More often than not</a:t>
            </a:r>
            <a:r>
              <a:rPr kumimoji="1" lang="en-US" altLang="zh-CN" sz="2400">
                <a:latin typeface="Helvetica" pitchFamily="2" charset="0"/>
              </a:rPr>
              <a:t>, people are not happy because they are too easily affected by the outside world.</a:t>
            </a:r>
            <a:endParaRPr kumimoji="1" lang="en-US" altLang="zh-CN" sz="2400">
              <a:latin typeface="Helvetica" pitchFamily="2" charset="0"/>
            </a:endParaRPr>
          </a:p>
        </p:txBody>
      </p:sp>
      <p:sp>
        <p:nvSpPr>
          <p:cNvPr id="16" name="TextBox 15"/>
          <p:cNvSpPr txBox="1">
            <a:spLocks noChangeArrowheads="1"/>
          </p:cNvSpPr>
          <p:nvPr/>
        </p:nvSpPr>
        <p:spPr bwMode="auto">
          <a:xfrm>
            <a:off x="5224463" y="1428750"/>
            <a:ext cx="3562350" cy="492125"/>
          </a:xfrm>
          <a:prstGeom prst="rect">
            <a:avLst/>
          </a:prstGeom>
          <a:noFill/>
          <a:ln w="9525" algn="ctr">
            <a:noFill/>
            <a:miter lim="800000"/>
          </a:ln>
        </p:spPr>
        <p:txBody>
          <a:bodyPr>
            <a:spAutoFit/>
          </a:bodyPr>
          <a:lstStyle/>
          <a:p>
            <a:pPr algn="ctr"/>
            <a:r>
              <a:rPr lang="en-US" altLang="zh-CN" sz="2600" b="1">
                <a:latin typeface="Helvetica" pitchFamily="2" charset="0"/>
              </a:rPr>
              <a:t>more often than not </a:t>
            </a:r>
            <a:endParaRPr lang="en-US" altLang="zh-CN" sz="2400">
              <a:solidFill>
                <a:srgbClr val="984807"/>
              </a:solidFill>
              <a:latin typeface="华文行楷" panose="02010800040101010101" pitchFamily="2" charset="-122"/>
              <a:ea typeface="华文行楷" panose="02010800040101010101" pitchFamily="2" charset="-122"/>
            </a:endParaRPr>
          </a:p>
        </p:txBody>
      </p:sp>
      <p:sp>
        <p:nvSpPr>
          <p:cNvPr id="2" name="TextBox 1"/>
          <p:cNvSpPr txBox="1"/>
          <p:nvPr/>
        </p:nvSpPr>
        <p:spPr>
          <a:xfrm>
            <a:off x="3643313" y="1471613"/>
            <a:ext cx="1651000" cy="457200"/>
          </a:xfrm>
          <a:prstGeom prst="rect">
            <a:avLst/>
          </a:prstGeom>
          <a:noFill/>
        </p:spPr>
        <p:txBody>
          <a:bodyPr>
            <a:spAutoFit/>
          </a:bodyPr>
          <a:lstStyle/>
          <a:p>
            <a:pPr fontAlgn="auto">
              <a:spcBef>
                <a:spcPts val="0"/>
              </a:spcBef>
              <a:spcAft>
                <a:spcPts val="0"/>
              </a:spcAft>
              <a:defRPr/>
            </a:pPr>
            <a:r>
              <a:rPr lang="zh-CN" altLang="en-US" sz="2400" dirty="0">
                <a:solidFill>
                  <a:schemeClr val="accent6">
                    <a:lumMod val="50000"/>
                  </a:schemeClr>
                </a:solidFill>
                <a:latin typeface="华文行楷" panose="02010800040101010101" pitchFamily="2" charset="-122"/>
                <a:ea typeface="华文行楷" panose="02010800040101010101" pitchFamily="2" charset="-122"/>
              </a:rPr>
              <a:t>短语逆译</a:t>
            </a:r>
            <a:endParaRPr lang="zh-CN" altLang="en-US" sz="2400" dirty="0">
              <a:solidFill>
                <a:schemeClr val="accent6">
                  <a:lumMod val="50000"/>
                </a:schemeClr>
              </a:solidFill>
              <a:latin typeface="华文行楷" panose="02010800040101010101" pitchFamily="2" charset="-122"/>
              <a:ea typeface="华文行楷" panose="02010800040101010101" pitchFamily="2" charset="-122"/>
            </a:endParaRPr>
          </a:p>
        </p:txBody>
      </p:sp>
      <p:sp>
        <p:nvSpPr>
          <p:cNvPr id="23" name="TextBox 22"/>
          <p:cNvSpPr txBox="1"/>
          <p:nvPr/>
        </p:nvSpPr>
        <p:spPr>
          <a:xfrm>
            <a:off x="1476375" y="2708275"/>
            <a:ext cx="1649413" cy="492125"/>
          </a:xfrm>
          <a:prstGeom prst="rect">
            <a:avLst/>
          </a:prstGeom>
          <a:noFill/>
        </p:spPr>
        <p:txBody>
          <a:bodyPr>
            <a:spAutoFit/>
          </a:bodyPr>
          <a:lstStyle/>
          <a:p>
            <a:pPr fontAlgn="auto">
              <a:spcBef>
                <a:spcPts val="0"/>
              </a:spcBef>
              <a:spcAft>
                <a:spcPts val="0"/>
              </a:spcAft>
              <a:defRPr/>
            </a:pPr>
            <a:r>
              <a:rPr lang="zh-CN" altLang="en-US" sz="2600" dirty="0">
                <a:solidFill>
                  <a:schemeClr val="accent6">
                    <a:lumMod val="50000"/>
                  </a:schemeClr>
                </a:solidFill>
                <a:latin typeface="华文行楷" panose="02010800040101010101" pitchFamily="2" charset="-122"/>
                <a:ea typeface="华文行楷" panose="02010800040101010101" pitchFamily="2" charset="-122"/>
              </a:rPr>
              <a:t>短语应用</a:t>
            </a:r>
            <a:endParaRPr lang="zh-CN" altLang="en-US" sz="2600" dirty="0">
              <a:solidFill>
                <a:schemeClr val="accent6">
                  <a:lumMod val="50000"/>
                </a:schemeClr>
              </a:solidFill>
              <a:latin typeface="华文行楷" panose="02010800040101010101" pitchFamily="2" charset="-122"/>
              <a:ea typeface="华文行楷" panose="02010800040101010101" pitchFamily="2" charset="-122"/>
            </a:endParaRPr>
          </a:p>
        </p:txBody>
      </p:sp>
      <p:sp>
        <p:nvSpPr>
          <p:cNvPr id="3" name="TextBox 2"/>
          <p:cNvSpPr txBox="1">
            <a:spLocks noChangeArrowheads="1"/>
          </p:cNvSpPr>
          <p:nvPr/>
        </p:nvSpPr>
        <p:spPr bwMode="auto">
          <a:xfrm>
            <a:off x="1500188" y="3230563"/>
            <a:ext cx="5810250" cy="830262"/>
          </a:xfrm>
          <a:prstGeom prst="rect">
            <a:avLst/>
          </a:prstGeom>
          <a:noFill/>
          <a:ln w="9525">
            <a:noFill/>
            <a:miter lim="800000"/>
          </a:ln>
        </p:spPr>
        <p:txBody>
          <a:bodyPr>
            <a:spAutoFit/>
          </a:bodyPr>
          <a:lstStyle/>
          <a:p>
            <a:r>
              <a:rPr lang="zh-CN" altLang="en-US" sz="2400" dirty="0">
                <a:latin typeface="华文行楷" panose="02010800040101010101" pitchFamily="2" charset="-122"/>
                <a:ea typeface="华文行楷" panose="02010800040101010101" pitchFamily="2" charset="-122"/>
              </a:rPr>
              <a:t>人们觉得不幸福多半是因为他们太容易受到外界的影响了。</a:t>
            </a:r>
            <a:endParaRPr lang="zh-CN" altLang="en-US" sz="2400" dirty="0">
              <a:latin typeface="华文行楷" panose="02010800040101010101" pitchFamily="2" charset="-122"/>
              <a:ea typeface="华文行楷" panose="02010800040101010101" pitchFamily="2" charset="-122"/>
            </a:endParaRPr>
          </a:p>
        </p:txBody>
      </p:sp>
      <p:sp>
        <p:nvSpPr>
          <p:cNvPr id="25" name="TextBox 24"/>
          <p:cNvSpPr txBox="1"/>
          <p:nvPr/>
        </p:nvSpPr>
        <p:spPr>
          <a:xfrm>
            <a:off x="1476375" y="4000500"/>
            <a:ext cx="1649413" cy="492125"/>
          </a:xfrm>
          <a:prstGeom prst="rect">
            <a:avLst/>
          </a:prstGeom>
          <a:noFill/>
        </p:spPr>
        <p:txBody>
          <a:bodyPr>
            <a:spAutoFit/>
          </a:bodyPr>
          <a:lstStyle/>
          <a:p>
            <a:pPr fontAlgn="auto">
              <a:spcBef>
                <a:spcPts val="0"/>
              </a:spcBef>
              <a:spcAft>
                <a:spcPts val="0"/>
              </a:spcAft>
              <a:defRPr/>
            </a:pPr>
            <a:r>
              <a:rPr lang="zh-CN" altLang="en-US" sz="2600" dirty="0">
                <a:solidFill>
                  <a:schemeClr val="accent6">
                    <a:lumMod val="50000"/>
                  </a:schemeClr>
                </a:solidFill>
                <a:latin typeface="华文行楷" panose="02010800040101010101" pitchFamily="2" charset="-122"/>
                <a:ea typeface="华文行楷" panose="02010800040101010101" pitchFamily="2" charset="-122"/>
              </a:rPr>
              <a:t>意群提示</a:t>
            </a:r>
            <a:endParaRPr lang="zh-CN" altLang="en-US" sz="2600" dirty="0">
              <a:solidFill>
                <a:schemeClr val="accent6">
                  <a:lumMod val="50000"/>
                </a:schemeClr>
              </a:solidFill>
              <a:latin typeface="华文行楷" panose="02010800040101010101" pitchFamily="2" charset="-122"/>
              <a:ea typeface="华文行楷" panose="02010800040101010101" pitchFamily="2" charset="-122"/>
            </a:endParaRPr>
          </a:p>
        </p:txBody>
      </p:sp>
      <p:pic>
        <p:nvPicPr>
          <p:cNvPr id="66573" name="Picture 3" descr="H:\2015年修改\图片13.jpg"/>
          <p:cNvPicPr>
            <a:picLocks noChangeAspect="1" noChangeArrowheads="1"/>
          </p:cNvPicPr>
          <p:nvPr/>
        </p:nvPicPr>
        <p:blipFill>
          <a:blip r:embed="rId2"/>
          <a:srcRect/>
          <a:stretch>
            <a:fillRect/>
          </a:stretch>
        </p:blipFill>
        <p:spPr bwMode="auto">
          <a:xfrm>
            <a:off x="0" y="0"/>
            <a:ext cx="7070725" cy="1163638"/>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left)">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4" grpId="0"/>
      <p:bldP spid="16" grpId="0"/>
      <p:bldP spid="23" grpId="0"/>
      <p:bldP spid="3" grpId="0"/>
      <p:bldP spid="25"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5"/>
          <p:cNvPicPr>
            <a:picLocks noChangeAspect="1" noChangeArrowheads="1"/>
          </p:cNvPicPr>
          <p:nvPr/>
        </p:nvPicPr>
        <p:blipFill>
          <a:blip r:embed="rId1"/>
          <a:srcRect l="7698" t="13989"/>
          <a:stretch>
            <a:fillRect/>
          </a:stretch>
        </p:blipFill>
        <p:spPr bwMode="auto">
          <a:xfrm>
            <a:off x="633413" y="2214563"/>
            <a:ext cx="8296275" cy="4521200"/>
          </a:xfrm>
          <a:prstGeom prst="rect">
            <a:avLst/>
          </a:prstGeom>
          <a:noFill/>
          <a:ln w="9525">
            <a:noFill/>
            <a:miter lim="800000"/>
            <a:headEnd/>
            <a:tailEnd/>
          </a:ln>
        </p:spPr>
      </p:pic>
      <p:sp>
        <p:nvSpPr>
          <p:cNvPr id="8" name="TextBox 7"/>
          <p:cNvSpPr txBox="1">
            <a:spLocks noChangeArrowheads="1"/>
          </p:cNvSpPr>
          <p:nvPr/>
        </p:nvSpPr>
        <p:spPr bwMode="auto">
          <a:xfrm>
            <a:off x="785813" y="1428750"/>
            <a:ext cx="2992437" cy="461963"/>
          </a:xfrm>
          <a:prstGeom prst="rect">
            <a:avLst/>
          </a:prstGeom>
          <a:noFill/>
          <a:ln w="9525">
            <a:noFill/>
            <a:miter lim="800000"/>
          </a:ln>
        </p:spPr>
        <p:txBody>
          <a:bodyPr>
            <a:spAutoFit/>
          </a:bodyPr>
          <a:lstStyle/>
          <a:p>
            <a:pPr algn="ctr"/>
            <a:r>
              <a:rPr lang="zh-CN" altLang="en-US" sz="2400" b="1">
                <a:latin typeface="华文楷体" panose="02010600040101010101" pitchFamily="2" charset="-122"/>
                <a:ea typeface="华文楷体" panose="02010600040101010101" pitchFamily="2" charset="-122"/>
              </a:rPr>
              <a:t>充满；使饱享</a:t>
            </a:r>
            <a:endParaRPr lang="zh-CN" altLang="en-US" sz="2400" b="1">
              <a:latin typeface="华文楷体" panose="02010600040101010101" pitchFamily="2" charset="-122"/>
              <a:ea typeface="华文楷体" panose="02010600040101010101" pitchFamily="2" charset="-122"/>
            </a:endParaRPr>
          </a:p>
        </p:txBody>
      </p:sp>
      <p:sp>
        <p:nvSpPr>
          <p:cNvPr id="13" name="文本框 5"/>
          <p:cNvSpPr txBox="1"/>
          <p:nvPr/>
        </p:nvSpPr>
        <p:spPr>
          <a:xfrm>
            <a:off x="1476375" y="4293096"/>
            <a:ext cx="6264275" cy="461665"/>
          </a:xfrm>
          <a:prstGeom prst="rect">
            <a:avLst/>
          </a:prstGeom>
          <a:solidFill>
            <a:srgbClr val="FFC000"/>
          </a:solidFill>
          <a:effectLst>
            <a:softEdge rad="127000"/>
          </a:effectLst>
        </p:spPr>
        <p:txBody>
          <a:bodyPr wrap="square">
            <a:spAutoFit/>
          </a:bodyPr>
          <a:lstStyle/>
          <a:p>
            <a:pPr fontAlgn="auto">
              <a:spcBef>
                <a:spcPts val="0"/>
              </a:spcBef>
              <a:spcAft>
                <a:spcPts val="0"/>
              </a:spcAft>
              <a:defRPr/>
            </a:pPr>
            <a:r>
              <a:rPr kumimoji="1" lang="en-US" altLang="zh-CN" sz="2400" dirty="0">
                <a:solidFill>
                  <a:srgbClr val="0D0A10"/>
                </a:solidFill>
                <a:latin typeface="Helvetica"/>
                <a:ea typeface="+mn-ea"/>
              </a:rPr>
              <a:t>(</a:t>
            </a:r>
            <a:r>
              <a:rPr lang="en-US" altLang="zh-CN" sz="2400" dirty="0">
                <a:latin typeface="+mn-lt"/>
                <a:ea typeface="+mn-ea"/>
              </a:rPr>
              <a:t>powerful and seductive messages/the media</a:t>
            </a:r>
            <a:r>
              <a:rPr kumimoji="1" lang="en-US" altLang="zh-CN" sz="2400" dirty="0">
                <a:solidFill>
                  <a:srgbClr val="0D0A10"/>
                </a:solidFill>
                <a:latin typeface="Helvetica"/>
                <a:ea typeface="+mn-ea"/>
              </a:rPr>
              <a:t>) </a:t>
            </a:r>
            <a:endParaRPr kumimoji="1" lang="en-US" altLang="zh-CN" sz="2400" dirty="0">
              <a:solidFill>
                <a:srgbClr val="0D0A10"/>
              </a:solidFill>
              <a:latin typeface="Helvetica"/>
              <a:ea typeface="+mn-ea"/>
            </a:endParaRPr>
          </a:p>
        </p:txBody>
      </p:sp>
      <p:sp>
        <p:nvSpPr>
          <p:cNvPr id="14" name="TextBox 8"/>
          <p:cNvSpPr txBox="1">
            <a:spLocks noChangeArrowheads="1"/>
          </p:cNvSpPr>
          <p:nvPr/>
        </p:nvSpPr>
        <p:spPr bwMode="auto">
          <a:xfrm>
            <a:off x="1571625" y="4797425"/>
            <a:ext cx="6643688" cy="1381125"/>
          </a:xfrm>
          <a:prstGeom prst="rect">
            <a:avLst/>
          </a:prstGeom>
          <a:noFill/>
          <a:ln w="9525">
            <a:noFill/>
            <a:miter lim="800000"/>
          </a:ln>
        </p:spPr>
        <p:txBody>
          <a:bodyPr>
            <a:spAutoFit/>
          </a:bodyPr>
          <a:lstStyle/>
          <a:p>
            <a:pPr>
              <a:lnSpc>
                <a:spcPct val="120000"/>
              </a:lnSpc>
              <a:spcBef>
                <a:spcPct val="50000"/>
              </a:spcBef>
            </a:pPr>
            <a:r>
              <a:rPr lang="en-US" altLang="zh-CN" sz="2400"/>
              <a:t>They've </a:t>
            </a:r>
            <a:r>
              <a:rPr kumimoji="1" lang="en-US" altLang="zh-CN" sz="2400" b="1" i="1">
                <a:solidFill>
                  <a:srgbClr val="FF6600"/>
                </a:solidFill>
                <a:latin typeface="Helvetica" pitchFamily="2" charset="0"/>
              </a:rPr>
              <a:t>become</a:t>
            </a:r>
            <a:r>
              <a:rPr lang="en-US" altLang="zh-CN" sz="2400"/>
              <a:t> thoroughly </a:t>
            </a:r>
            <a:r>
              <a:rPr kumimoji="1" lang="en-US" altLang="zh-CN" sz="2400" b="1" i="1">
                <a:solidFill>
                  <a:srgbClr val="FF6600"/>
                </a:solidFill>
                <a:latin typeface="Helvetica" pitchFamily="2" charset="0"/>
              </a:rPr>
              <a:t>saturated with </a:t>
            </a:r>
            <a:r>
              <a:rPr lang="en-US" altLang="zh-CN" sz="2400"/>
              <a:t>powerful and seductive messages from the media.</a:t>
            </a:r>
            <a:endParaRPr kumimoji="1" lang="en-US" altLang="zh-CN" sz="2400">
              <a:latin typeface="Helvetica" pitchFamily="2" charset="0"/>
            </a:endParaRPr>
          </a:p>
        </p:txBody>
      </p:sp>
      <p:sp>
        <p:nvSpPr>
          <p:cNvPr id="2" name="TextBox 1"/>
          <p:cNvSpPr txBox="1"/>
          <p:nvPr/>
        </p:nvSpPr>
        <p:spPr>
          <a:xfrm>
            <a:off x="3687763" y="1471613"/>
            <a:ext cx="1651000" cy="457200"/>
          </a:xfrm>
          <a:prstGeom prst="rect">
            <a:avLst/>
          </a:prstGeom>
          <a:noFill/>
        </p:spPr>
        <p:txBody>
          <a:bodyPr>
            <a:spAutoFit/>
          </a:bodyPr>
          <a:lstStyle/>
          <a:p>
            <a:pPr fontAlgn="auto">
              <a:spcBef>
                <a:spcPts val="0"/>
              </a:spcBef>
              <a:spcAft>
                <a:spcPts val="0"/>
              </a:spcAft>
              <a:defRPr/>
            </a:pPr>
            <a:r>
              <a:rPr lang="zh-CN" altLang="en-US" sz="2400" dirty="0">
                <a:solidFill>
                  <a:schemeClr val="accent6">
                    <a:lumMod val="50000"/>
                  </a:schemeClr>
                </a:solidFill>
                <a:latin typeface="华文行楷" panose="02010800040101010101" pitchFamily="2" charset="-122"/>
                <a:ea typeface="华文行楷" panose="02010800040101010101" pitchFamily="2" charset="-122"/>
              </a:rPr>
              <a:t>短语逆译</a:t>
            </a:r>
            <a:endParaRPr lang="zh-CN" altLang="en-US" sz="2400" dirty="0">
              <a:solidFill>
                <a:schemeClr val="accent6">
                  <a:lumMod val="50000"/>
                </a:schemeClr>
              </a:solidFill>
              <a:latin typeface="华文行楷" panose="02010800040101010101" pitchFamily="2" charset="-122"/>
              <a:ea typeface="华文行楷" panose="02010800040101010101" pitchFamily="2" charset="-122"/>
            </a:endParaRPr>
          </a:p>
        </p:txBody>
      </p:sp>
      <p:sp>
        <p:nvSpPr>
          <p:cNvPr id="23" name="TextBox 22"/>
          <p:cNvSpPr txBox="1"/>
          <p:nvPr/>
        </p:nvSpPr>
        <p:spPr>
          <a:xfrm>
            <a:off x="1476375" y="2708275"/>
            <a:ext cx="1649413" cy="492125"/>
          </a:xfrm>
          <a:prstGeom prst="rect">
            <a:avLst/>
          </a:prstGeom>
          <a:noFill/>
        </p:spPr>
        <p:txBody>
          <a:bodyPr>
            <a:spAutoFit/>
          </a:bodyPr>
          <a:lstStyle/>
          <a:p>
            <a:pPr fontAlgn="auto">
              <a:spcBef>
                <a:spcPts val="0"/>
              </a:spcBef>
              <a:spcAft>
                <a:spcPts val="0"/>
              </a:spcAft>
              <a:defRPr/>
            </a:pPr>
            <a:r>
              <a:rPr lang="zh-CN" altLang="en-US" sz="2600" dirty="0">
                <a:solidFill>
                  <a:schemeClr val="accent6">
                    <a:lumMod val="50000"/>
                  </a:schemeClr>
                </a:solidFill>
                <a:latin typeface="华文行楷" panose="02010800040101010101" pitchFamily="2" charset="-122"/>
                <a:ea typeface="华文行楷" panose="02010800040101010101" pitchFamily="2" charset="-122"/>
              </a:rPr>
              <a:t>短语应用</a:t>
            </a:r>
            <a:endParaRPr lang="zh-CN" altLang="en-US" sz="2600" dirty="0">
              <a:solidFill>
                <a:schemeClr val="accent6">
                  <a:lumMod val="50000"/>
                </a:schemeClr>
              </a:solidFill>
              <a:latin typeface="华文行楷" panose="02010800040101010101" pitchFamily="2" charset="-122"/>
              <a:ea typeface="华文行楷" panose="02010800040101010101" pitchFamily="2" charset="-122"/>
            </a:endParaRPr>
          </a:p>
        </p:txBody>
      </p:sp>
      <p:sp>
        <p:nvSpPr>
          <p:cNvPr id="3" name="TextBox 2"/>
          <p:cNvSpPr txBox="1">
            <a:spLocks noChangeArrowheads="1"/>
          </p:cNvSpPr>
          <p:nvPr/>
        </p:nvSpPr>
        <p:spPr bwMode="auto">
          <a:xfrm>
            <a:off x="1500188" y="3213100"/>
            <a:ext cx="6516687" cy="461963"/>
          </a:xfrm>
          <a:prstGeom prst="rect">
            <a:avLst/>
          </a:prstGeom>
          <a:noFill/>
          <a:ln w="9525">
            <a:noFill/>
            <a:miter lim="800000"/>
          </a:ln>
        </p:spPr>
        <p:txBody>
          <a:bodyPr>
            <a:spAutoFit/>
          </a:bodyPr>
          <a:lstStyle/>
          <a:p>
            <a:r>
              <a:rPr lang="zh-CN" altLang="en-US" sz="2400">
                <a:latin typeface="华文行楷" panose="02010800040101010101" pitchFamily="2" charset="-122"/>
                <a:ea typeface="华文行楷" panose="02010800040101010101" pitchFamily="2" charset="-122"/>
              </a:rPr>
              <a:t>他们从媒体得到了大量煽情诱人的消息</a:t>
            </a:r>
            <a:r>
              <a:rPr lang="zh-CN" altLang="en-US" sz="2400"/>
              <a:t>。</a:t>
            </a:r>
            <a:endParaRPr lang="en-US" altLang="zh-CN" sz="2400">
              <a:latin typeface="华文行楷" panose="02010800040101010101" pitchFamily="2" charset="-122"/>
              <a:ea typeface="华文行楷" panose="02010800040101010101" pitchFamily="2" charset="-122"/>
            </a:endParaRPr>
          </a:p>
        </p:txBody>
      </p:sp>
      <p:sp>
        <p:nvSpPr>
          <p:cNvPr id="25" name="TextBox 24"/>
          <p:cNvSpPr txBox="1"/>
          <p:nvPr/>
        </p:nvSpPr>
        <p:spPr>
          <a:xfrm>
            <a:off x="1476375" y="3786188"/>
            <a:ext cx="1649413" cy="492125"/>
          </a:xfrm>
          <a:prstGeom prst="rect">
            <a:avLst/>
          </a:prstGeom>
          <a:noFill/>
        </p:spPr>
        <p:txBody>
          <a:bodyPr>
            <a:spAutoFit/>
          </a:bodyPr>
          <a:lstStyle/>
          <a:p>
            <a:pPr fontAlgn="auto">
              <a:spcBef>
                <a:spcPts val="0"/>
              </a:spcBef>
              <a:spcAft>
                <a:spcPts val="0"/>
              </a:spcAft>
              <a:defRPr/>
            </a:pPr>
            <a:r>
              <a:rPr lang="zh-CN" altLang="en-US" sz="2600" dirty="0">
                <a:solidFill>
                  <a:schemeClr val="accent6">
                    <a:lumMod val="50000"/>
                  </a:schemeClr>
                </a:solidFill>
                <a:latin typeface="华文行楷" panose="02010800040101010101" pitchFamily="2" charset="-122"/>
                <a:ea typeface="华文行楷" panose="02010800040101010101" pitchFamily="2" charset="-122"/>
              </a:rPr>
              <a:t>意群提示</a:t>
            </a:r>
            <a:endParaRPr lang="zh-CN" altLang="en-US" sz="2600" dirty="0">
              <a:solidFill>
                <a:schemeClr val="accent6">
                  <a:lumMod val="50000"/>
                </a:schemeClr>
              </a:solidFill>
              <a:latin typeface="华文行楷" panose="02010800040101010101" pitchFamily="2" charset="-122"/>
              <a:ea typeface="华文行楷" panose="02010800040101010101" pitchFamily="2" charset="-122"/>
            </a:endParaRPr>
          </a:p>
        </p:txBody>
      </p:sp>
      <p:sp>
        <p:nvSpPr>
          <p:cNvPr id="67596" name="Text Box 16"/>
          <p:cNvSpPr txBox="1">
            <a:spLocks noChangeArrowheads="1"/>
          </p:cNvSpPr>
          <p:nvPr/>
        </p:nvSpPr>
        <p:spPr bwMode="auto">
          <a:xfrm>
            <a:off x="5724525" y="1152525"/>
            <a:ext cx="2016125" cy="579438"/>
          </a:xfrm>
          <a:prstGeom prst="rect">
            <a:avLst/>
          </a:prstGeom>
          <a:noFill/>
          <a:ln w="25400" algn="ctr">
            <a:noFill/>
            <a:miter lim="800000"/>
          </a:ln>
        </p:spPr>
        <p:txBody>
          <a:bodyPr>
            <a:spAutoFit/>
          </a:bodyPr>
          <a:lstStyle/>
          <a:p>
            <a:pPr marL="342900" indent="-342900">
              <a:spcBef>
                <a:spcPct val="50000"/>
              </a:spcBef>
            </a:pPr>
            <a:endParaRPr lang="zh-CN" altLang="en-US">
              <a:latin typeface="Calibri" panose="020F0502020204030204" pitchFamily="34" charset="0"/>
            </a:endParaRPr>
          </a:p>
        </p:txBody>
      </p:sp>
      <p:sp>
        <p:nvSpPr>
          <p:cNvPr id="4" name="TextBox 7"/>
          <p:cNvSpPr txBox="1">
            <a:spLocks noChangeArrowheads="1"/>
          </p:cNvSpPr>
          <p:nvPr/>
        </p:nvSpPr>
        <p:spPr bwMode="auto">
          <a:xfrm>
            <a:off x="4786313" y="1428750"/>
            <a:ext cx="3981450" cy="492125"/>
          </a:xfrm>
          <a:prstGeom prst="rect">
            <a:avLst/>
          </a:prstGeom>
          <a:noFill/>
          <a:ln w="9525">
            <a:noFill/>
            <a:miter lim="800000"/>
          </a:ln>
        </p:spPr>
        <p:txBody>
          <a:bodyPr>
            <a:spAutoFit/>
          </a:bodyPr>
          <a:lstStyle/>
          <a:p>
            <a:pPr algn="ctr"/>
            <a:r>
              <a:rPr lang="en-US" altLang="zh-CN" sz="2600" b="1">
                <a:latin typeface="Helvetica" pitchFamily="2" charset="0"/>
              </a:rPr>
              <a:t> be saturated with</a:t>
            </a:r>
            <a:endParaRPr lang="zh-CN" altLang="en-US" sz="2600" b="1">
              <a:latin typeface="Helvetica" pitchFamily="2" charset="0"/>
            </a:endParaRPr>
          </a:p>
        </p:txBody>
      </p:sp>
      <p:pic>
        <p:nvPicPr>
          <p:cNvPr id="67598" name="Picture 3" descr="H:\2015年修改\图片13.jpg"/>
          <p:cNvPicPr>
            <a:picLocks noChangeAspect="1" noChangeArrowheads="1"/>
          </p:cNvPicPr>
          <p:nvPr/>
        </p:nvPicPr>
        <p:blipFill>
          <a:blip r:embed="rId2"/>
          <a:srcRect/>
          <a:stretch>
            <a:fillRect/>
          </a:stretch>
        </p:blipFill>
        <p:spPr bwMode="auto">
          <a:xfrm>
            <a:off x="0" y="0"/>
            <a:ext cx="7070725" cy="1163638"/>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4" grpId="0"/>
      <p:bldP spid="25" grpId="0"/>
      <p:bldP spid="4"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表格 12"/>
          <p:cNvGraphicFramePr>
            <a:graphicFrameLocks noGrp="1"/>
          </p:cNvGraphicFramePr>
          <p:nvPr/>
        </p:nvGraphicFramePr>
        <p:xfrm>
          <a:off x="333375" y="1795463"/>
          <a:ext cx="8501122" cy="3990869"/>
        </p:xfrm>
        <a:graphic>
          <a:graphicData uri="http://schemas.openxmlformats.org/drawingml/2006/table">
            <a:tbl>
              <a:tblPr firstRow="1" bandRow="1">
                <a:tableStyleId>{93296810-A885-4BE3-A3E7-6D5BEEA58F35}</a:tableStyleId>
              </a:tblPr>
              <a:tblGrid>
                <a:gridCol w="4857754"/>
                <a:gridCol w="3643368"/>
              </a:tblGrid>
              <a:tr h="531625">
                <a:tc>
                  <a:txBody>
                    <a:bodyPr/>
                    <a:lstStyle/>
                    <a:p>
                      <a:pPr>
                        <a:lnSpc>
                          <a:spcPct val="100000"/>
                        </a:lnSpc>
                      </a:pPr>
                      <a:r>
                        <a:rPr lang="en-US" altLang="zh-CN" sz="2600" dirty="0" smtClean="0">
                          <a:effectLst>
                            <a:outerShdw blurRad="38100" dist="38100" dir="2700000" algn="tl">
                              <a:srgbClr val="000000">
                                <a:alpha val="43137"/>
                              </a:srgbClr>
                            </a:outerShdw>
                          </a:effectLst>
                          <a:latin typeface="Helvetica"/>
                        </a:rPr>
                        <a:t>     Functional</a:t>
                      </a:r>
                      <a:r>
                        <a:rPr lang="en-US" altLang="zh-CN" sz="2600" baseline="0" dirty="0" smtClean="0">
                          <a:effectLst>
                            <a:outerShdw blurRad="38100" dist="38100" dir="2700000" algn="tl">
                              <a:srgbClr val="000000">
                                <a:alpha val="43137"/>
                              </a:srgbClr>
                            </a:outerShdw>
                          </a:effectLst>
                          <a:latin typeface="Helvetica"/>
                        </a:rPr>
                        <a:t> Patterns</a:t>
                      </a:r>
                      <a:endParaRPr lang="zh-CN" altLang="en-US" sz="2600" dirty="0">
                        <a:solidFill>
                          <a:srgbClr val="FFFF00"/>
                        </a:solidFill>
                        <a:effectLst>
                          <a:outerShdw blurRad="38100" dist="38100" dir="2700000" algn="tl">
                            <a:srgbClr val="000000">
                              <a:alpha val="43137"/>
                            </a:srgbClr>
                          </a:outerShdw>
                        </a:effectLst>
                        <a:latin typeface="Helvetica"/>
                      </a:endParaRPr>
                    </a:p>
                  </a:txBody>
                  <a:tcPr/>
                </a:tc>
                <a:tc>
                  <a:txBody>
                    <a:bodyPr/>
                    <a:lstStyle/>
                    <a:p>
                      <a:pPr>
                        <a:lnSpc>
                          <a:spcPct val="100000"/>
                        </a:lnSpc>
                      </a:pPr>
                      <a:r>
                        <a:rPr lang="en-US" altLang="zh-CN" sz="2600" dirty="0" smtClean="0">
                          <a:effectLst>
                            <a:outerShdw blurRad="38100" dist="38100" dir="2700000" algn="tl">
                              <a:srgbClr val="000000">
                                <a:alpha val="43137"/>
                              </a:srgbClr>
                            </a:outerShdw>
                          </a:effectLst>
                          <a:latin typeface="Helvetica"/>
                        </a:rPr>
                        <a:t> Functions &amp; Usages</a:t>
                      </a:r>
                      <a:endParaRPr lang="zh-CN" altLang="en-US" sz="2600" dirty="0">
                        <a:solidFill>
                          <a:srgbClr val="FFFF00"/>
                        </a:solidFill>
                        <a:effectLst>
                          <a:outerShdw blurRad="38100" dist="38100" dir="2700000" algn="tl">
                            <a:srgbClr val="000000">
                              <a:alpha val="43137"/>
                            </a:srgbClr>
                          </a:outerShdw>
                        </a:effectLst>
                        <a:latin typeface="Helvetica"/>
                      </a:endParaRPr>
                    </a:p>
                  </a:txBody>
                  <a:tcPr/>
                </a:tc>
              </a:tr>
              <a:tr h="930374">
                <a:tc>
                  <a:txBody>
                    <a:bodyPr/>
                    <a:lstStyle/>
                    <a:p>
                      <a:pPr marL="457200" indent="-457200">
                        <a:lnSpc>
                          <a:spcPct val="100000"/>
                        </a:lnSpc>
                        <a:spcBef>
                          <a:spcPts val="0"/>
                        </a:spcBef>
                        <a:buNone/>
                        <a:defRPr/>
                      </a:pPr>
                      <a:r>
                        <a:rPr kumimoji="1" lang="en-US" altLang="zh-CN" sz="2400" dirty="0" smtClean="0">
                          <a:latin typeface="Helvetica"/>
                        </a:rPr>
                        <a:t>1. Sb. almost</a:t>
                      </a:r>
                      <a:r>
                        <a:rPr kumimoji="1" lang="en-US" altLang="zh-CN" sz="2400" baseline="0" dirty="0" smtClean="0">
                          <a:latin typeface="Helvetica"/>
                        </a:rPr>
                        <a:t> do…before</a:t>
                      </a:r>
                      <a:r>
                        <a:rPr kumimoji="1" lang="en-US" altLang="zh-CN" sz="2400" dirty="0" smtClean="0">
                          <a:latin typeface="Helvetica"/>
                        </a:rPr>
                        <a:t>…and</a:t>
                      </a:r>
                      <a:r>
                        <a:rPr kumimoji="1" lang="en-US" altLang="zh-CN" sz="2400" baseline="0" dirty="0" smtClean="0">
                          <a:latin typeface="Helvetica"/>
                        </a:rPr>
                        <a:t> </a:t>
                      </a:r>
                      <a:endParaRPr kumimoji="1" lang="en-US" altLang="zh-CN" sz="2400" baseline="0" dirty="0" smtClean="0">
                        <a:latin typeface="Helvetica"/>
                      </a:endParaRPr>
                    </a:p>
                    <a:p>
                      <a:pPr marL="457200" indent="-457200">
                        <a:lnSpc>
                          <a:spcPct val="100000"/>
                        </a:lnSpc>
                        <a:spcBef>
                          <a:spcPts val="0"/>
                        </a:spcBef>
                        <a:buNone/>
                        <a:defRPr/>
                      </a:pPr>
                      <a:r>
                        <a:rPr kumimoji="1" lang="en-US" altLang="zh-CN" sz="2400" dirty="0" smtClean="0">
                          <a:latin typeface="Helvetica"/>
                        </a:rPr>
                        <a:t>    sb. do…, remembering that… </a:t>
                      </a:r>
                      <a:endParaRPr kumimoji="1" lang="en-US" altLang="zh-CN" sz="2400" b="1" dirty="0">
                        <a:solidFill>
                          <a:schemeClr val="accent1">
                            <a:lumMod val="50000"/>
                          </a:schemeClr>
                        </a:solidFill>
                        <a:latin typeface="Helvetica"/>
                        <a:ea typeface="华文楷体" panose="02010600040101010101" pitchFamily="2" charset="-122"/>
                      </a:endParaRPr>
                    </a:p>
                  </a:txBody>
                  <a:tcPr anchor="ctr"/>
                </a:tc>
                <a:tc>
                  <a:txBody>
                    <a:bodyPr/>
                    <a:lstStyle/>
                    <a:p>
                      <a:pPr>
                        <a:lnSpc>
                          <a:spcPct val="100000"/>
                        </a:lnSpc>
                        <a:spcBef>
                          <a:spcPct val="50000"/>
                        </a:spcBef>
                        <a:defRPr/>
                      </a:pPr>
                      <a:r>
                        <a:rPr kumimoji="1" lang="zh-CN" altLang="en-US" sz="2400" dirty="0" smtClean="0">
                          <a:latin typeface="华文楷体" panose="02010600040101010101" pitchFamily="2" charset="-122"/>
                          <a:ea typeface="华文楷体" panose="02010600040101010101" pitchFamily="2" charset="-122"/>
                        </a:rPr>
                        <a:t>用于表达“某人受到暗示或提示后采取的行动”。</a:t>
                      </a:r>
                      <a:endParaRPr kumimoji="1" lang="en-US" altLang="zh-CN" sz="2400" b="1" dirty="0">
                        <a:solidFill>
                          <a:srgbClr val="000000"/>
                        </a:solidFill>
                        <a:latin typeface="华文楷体" panose="02010600040101010101" pitchFamily="2" charset="-122"/>
                        <a:ea typeface="华文楷体" panose="02010600040101010101" pitchFamily="2" charset="-122"/>
                      </a:endParaRPr>
                    </a:p>
                  </a:txBody>
                  <a:tcPr anchor="ctr"/>
                </a:tc>
              </a:tr>
              <a:tr h="974390">
                <a:tc>
                  <a:txBody>
                    <a:bodyPr/>
                    <a:lstStyle/>
                    <a:p>
                      <a:pPr marL="457200" marR="0" indent="-457200" algn="l" defTabSz="914400" rtl="0" eaLnBrk="1" fontAlgn="auto" latinLnBrk="0" hangingPunct="1">
                        <a:lnSpc>
                          <a:spcPct val="100000"/>
                        </a:lnSpc>
                        <a:spcBef>
                          <a:spcPts val="0"/>
                        </a:spcBef>
                        <a:spcAft>
                          <a:spcPts val="0"/>
                        </a:spcAft>
                        <a:buClrTx/>
                        <a:buSzTx/>
                        <a:buFontTx/>
                        <a:buNone/>
                        <a:defRPr/>
                      </a:pPr>
                      <a:r>
                        <a:rPr kumimoji="1" lang="en-US" altLang="zh-CN" sz="2400" kern="1200" dirty="0" smtClean="0">
                          <a:latin typeface="Helvetica"/>
                        </a:rPr>
                        <a:t>2. Sb.</a:t>
                      </a:r>
                      <a:r>
                        <a:rPr kumimoji="1" lang="en-US" altLang="zh-CN" sz="2400" kern="1200" baseline="0" dirty="0" smtClean="0">
                          <a:latin typeface="Helvetica"/>
                        </a:rPr>
                        <a:t> do </a:t>
                      </a:r>
                      <a:r>
                        <a:rPr kumimoji="1" lang="en-US" altLang="zh-CN" sz="2400" kern="1200" baseline="0" dirty="0" err="1" smtClean="0">
                          <a:latin typeface="Helvetica"/>
                        </a:rPr>
                        <a:t>sth</a:t>
                      </a:r>
                      <a:r>
                        <a:rPr kumimoji="1" lang="en-US" altLang="zh-CN" sz="2400" kern="1200" baseline="0" dirty="0" smtClean="0">
                          <a:latin typeface="Helvetica"/>
                        </a:rPr>
                        <a:t>. because sb. like / </a:t>
                      </a:r>
                      <a:endParaRPr kumimoji="1" lang="en-US" altLang="zh-CN" sz="2400" kern="1200" baseline="0" dirty="0" smtClean="0">
                        <a:latin typeface="Helvetica"/>
                      </a:endParaRPr>
                    </a:p>
                    <a:p>
                      <a:pPr marL="457200" marR="0" indent="-457200" algn="l" defTabSz="914400" rtl="0" eaLnBrk="1" fontAlgn="auto" latinLnBrk="0" hangingPunct="1">
                        <a:lnSpc>
                          <a:spcPct val="100000"/>
                        </a:lnSpc>
                        <a:spcBef>
                          <a:spcPts val="0"/>
                        </a:spcBef>
                        <a:spcAft>
                          <a:spcPts val="0"/>
                        </a:spcAft>
                        <a:buClrTx/>
                        <a:buSzTx/>
                        <a:buFontTx/>
                        <a:buNone/>
                        <a:defRPr/>
                      </a:pPr>
                      <a:r>
                        <a:rPr kumimoji="1" lang="en-US" altLang="zh-CN" sz="2400" kern="1200" baseline="0" dirty="0" smtClean="0">
                          <a:latin typeface="Helvetica"/>
                        </a:rPr>
                        <a:t>    dislike to, because….</a:t>
                      </a:r>
                      <a:endParaRPr kumimoji="1" lang="en-US" altLang="zh-CN" sz="2400" b="1" kern="1200" dirty="0" smtClean="0">
                        <a:solidFill>
                          <a:schemeClr val="accent1">
                            <a:lumMod val="50000"/>
                          </a:schemeClr>
                        </a:solidFill>
                        <a:latin typeface="Helvetica"/>
                        <a:ea typeface="+mn-ea"/>
                        <a:cs typeface="+mn-cs"/>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kumimoji="1" lang="zh-CN" altLang="en-US" sz="2400" kern="1200" dirty="0" smtClean="0">
                          <a:latin typeface="华文楷体" panose="02010600040101010101" pitchFamily="2" charset="-122"/>
                          <a:ea typeface="华文楷体" panose="02010600040101010101" pitchFamily="2" charset="-122"/>
                        </a:rPr>
                        <a:t>用于表达“某人喜欢</a:t>
                      </a:r>
                      <a:r>
                        <a:rPr kumimoji="1" lang="en-US" altLang="zh-CN" sz="2400" kern="1200" dirty="0" smtClean="0">
                          <a:latin typeface="华文楷体" panose="02010600040101010101" pitchFamily="2" charset="-122"/>
                          <a:ea typeface="华文楷体" panose="02010600040101010101" pitchFamily="2" charset="-122"/>
                        </a:rPr>
                        <a:t>/</a:t>
                      </a:r>
                      <a:r>
                        <a:rPr kumimoji="1" lang="zh-CN" altLang="en-US" sz="2400" kern="1200" dirty="0" smtClean="0">
                          <a:latin typeface="华文楷体" panose="02010600040101010101" pitchFamily="2" charset="-122"/>
                          <a:ea typeface="华文楷体" panose="02010600040101010101" pitchFamily="2" charset="-122"/>
                        </a:rPr>
                        <a:t>不喜欢做某事的种种原因”。</a:t>
                      </a:r>
                      <a:endParaRPr kumimoji="1" lang="zh-CN" altLang="en-US" sz="2400" kern="1200" dirty="0" smtClean="0">
                        <a:latin typeface="华文楷体" panose="02010600040101010101" pitchFamily="2" charset="-122"/>
                        <a:ea typeface="华文楷体" panose="02010600040101010101" pitchFamily="2" charset="-122"/>
                      </a:endParaRPr>
                    </a:p>
                  </a:txBody>
                  <a:tcPr anchor="ctr"/>
                </a:tc>
              </a:tr>
              <a:tr h="1132639">
                <a:tc>
                  <a:txBody>
                    <a:bodyPr/>
                    <a:lstStyle/>
                    <a:p>
                      <a:pPr marL="0" marR="0" indent="0" algn="l" defTabSz="914400" rtl="0" eaLnBrk="1" fontAlgn="auto" latinLnBrk="0" hangingPunct="1">
                        <a:lnSpc>
                          <a:spcPct val="100000"/>
                        </a:lnSpc>
                        <a:spcBef>
                          <a:spcPts val="0"/>
                        </a:spcBef>
                        <a:spcAft>
                          <a:spcPts val="0"/>
                        </a:spcAft>
                        <a:buClrTx/>
                        <a:buSzTx/>
                        <a:buFontTx/>
                        <a:buNone/>
                        <a:defRPr/>
                      </a:pPr>
                      <a:r>
                        <a:rPr kumimoji="1" lang="en-US" altLang="zh-CN" sz="2400" kern="1200" baseline="0" dirty="0" smtClean="0">
                          <a:solidFill>
                            <a:schemeClr val="dk1"/>
                          </a:solidFill>
                          <a:latin typeface="Helvetica"/>
                          <a:ea typeface="+mn-ea"/>
                          <a:cs typeface="+mn-cs"/>
                        </a:rPr>
                        <a:t> </a:t>
                      </a:r>
                      <a:endParaRPr kumimoji="1" lang="en-US" altLang="zh-CN" sz="2400" kern="1200" baseline="0" dirty="0" smtClean="0">
                        <a:solidFill>
                          <a:schemeClr val="dk1"/>
                        </a:solidFill>
                        <a:latin typeface="Helvetica"/>
                        <a:ea typeface="+mn-ea"/>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kumimoji="1" lang="en-US" altLang="zh-CN" sz="2400" kern="1200" baseline="0" dirty="0" smtClean="0">
                          <a:solidFill>
                            <a:schemeClr val="dk1"/>
                          </a:solidFill>
                          <a:latin typeface="Helvetica"/>
                          <a:ea typeface="+mn-ea"/>
                          <a:cs typeface="+mn-cs"/>
                        </a:rPr>
                        <a:t>3. According to research, </a:t>
                      </a:r>
                      <a:r>
                        <a:rPr kumimoji="1" lang="en-US" altLang="zh-CN" sz="2400" kern="1200" baseline="0" dirty="0" err="1" smtClean="0">
                          <a:solidFill>
                            <a:schemeClr val="dk1"/>
                          </a:solidFill>
                          <a:latin typeface="Helvetica"/>
                          <a:ea typeface="+mn-ea"/>
                          <a:cs typeface="+mn-cs"/>
                        </a:rPr>
                        <a:t>sth</a:t>
                      </a:r>
                      <a:r>
                        <a:rPr kumimoji="1" lang="en-US" altLang="zh-CN" sz="2400" kern="1200" baseline="0" dirty="0" smtClean="0">
                          <a:solidFill>
                            <a:schemeClr val="dk1"/>
                          </a:solidFill>
                          <a:latin typeface="Helvetica"/>
                          <a:ea typeface="+mn-ea"/>
                          <a:cs typeface="+mn-cs"/>
                        </a:rPr>
                        <a:t>./sb. </a:t>
                      </a:r>
                      <a:endParaRPr kumimoji="1" lang="en-US" altLang="zh-CN" sz="2400" kern="1200" baseline="0" dirty="0" smtClean="0">
                        <a:solidFill>
                          <a:schemeClr val="dk1"/>
                        </a:solidFill>
                        <a:latin typeface="Helvetica"/>
                        <a:ea typeface="+mn-ea"/>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kumimoji="1" lang="en-US" altLang="zh-CN" sz="2400" kern="1200" baseline="0" dirty="0" smtClean="0">
                          <a:solidFill>
                            <a:schemeClr val="dk1"/>
                          </a:solidFill>
                          <a:latin typeface="Helvetica"/>
                          <a:ea typeface="+mn-ea"/>
                          <a:cs typeface="+mn-cs"/>
                        </a:rPr>
                        <a:t>    do…, making /leading …</a:t>
                      </a:r>
                      <a:endParaRPr kumimoji="1" lang="en-US" altLang="zh-CN" sz="2400" kern="1200" dirty="0" smtClean="0">
                        <a:solidFill>
                          <a:schemeClr val="dk1"/>
                        </a:solidFill>
                        <a:latin typeface="Helvetica"/>
                        <a:ea typeface="+mn-ea"/>
                        <a:cs typeface="+mn-cs"/>
                      </a:endParaRPr>
                    </a:p>
                    <a:p>
                      <a:r>
                        <a:rPr kumimoji="1" lang="en-US" altLang="zh-CN" sz="2400" kern="1200" baseline="0" dirty="0" smtClean="0">
                          <a:solidFill>
                            <a:schemeClr val="dk1"/>
                          </a:solidFill>
                          <a:latin typeface="Helvetica"/>
                          <a:ea typeface="+mn-ea"/>
                          <a:cs typeface="+mn-cs"/>
                        </a:rPr>
                        <a:t> </a:t>
                      </a:r>
                      <a:endParaRPr kumimoji="1" lang="zh-CN" altLang="en-US" sz="2400" kern="1200" baseline="0" dirty="0" smtClean="0">
                        <a:solidFill>
                          <a:schemeClr val="dk1"/>
                        </a:solidFill>
                        <a:latin typeface="Helvetica"/>
                        <a:ea typeface="+mn-ea"/>
                        <a:cs typeface="+mn-cs"/>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defRPr/>
                      </a:pPr>
                      <a:endParaRPr kumimoji="1" lang="en-US" altLang="zh-CN" sz="2400" kern="1200" dirty="0" smtClean="0">
                        <a:solidFill>
                          <a:schemeClr val="dk1"/>
                        </a:solidFill>
                        <a:latin typeface="华文楷体" panose="02010600040101010101" pitchFamily="2" charset="-122"/>
                        <a:ea typeface="华文楷体" panose="02010600040101010101" pitchFamily="2" charset="-122"/>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kumimoji="1" lang="zh-CN" altLang="en-US" sz="2400" kern="1200" dirty="0" smtClean="0">
                          <a:solidFill>
                            <a:schemeClr val="dk1"/>
                          </a:solidFill>
                          <a:latin typeface="华文楷体" panose="02010600040101010101" pitchFamily="2" charset="-122"/>
                          <a:ea typeface="华文楷体" panose="02010600040101010101" pitchFamily="2" charset="-122"/>
                          <a:cs typeface="+mn-cs"/>
                        </a:rPr>
                        <a:t>用于引证，表达“研究发现</a:t>
                      </a:r>
                      <a:r>
                        <a:rPr kumimoji="1" lang="en-US" altLang="zh-CN" sz="2400" kern="1200" dirty="0" smtClean="0">
                          <a:solidFill>
                            <a:schemeClr val="dk1"/>
                          </a:solidFill>
                          <a:latin typeface="华文楷体" panose="02010600040101010101" pitchFamily="2" charset="-122"/>
                          <a:ea typeface="华文楷体" panose="02010600040101010101" pitchFamily="2" charset="-122"/>
                          <a:cs typeface="+mn-cs"/>
                        </a:rPr>
                        <a:t>/</a:t>
                      </a:r>
                      <a:r>
                        <a:rPr kumimoji="1" lang="zh-CN" altLang="en-US" sz="2400" kern="1200" dirty="0" smtClean="0">
                          <a:solidFill>
                            <a:schemeClr val="dk1"/>
                          </a:solidFill>
                          <a:latin typeface="华文楷体" panose="02010600040101010101" pitchFamily="2" charset="-122"/>
                          <a:ea typeface="华文楷体" panose="02010600040101010101" pitchFamily="2" charset="-122"/>
                          <a:cs typeface="+mn-cs"/>
                        </a:rPr>
                        <a:t>结果表明”。</a:t>
                      </a:r>
                      <a:endParaRPr kumimoji="1" lang="zh-CN" altLang="en-US" sz="2400" kern="1200" dirty="0" smtClean="0">
                        <a:solidFill>
                          <a:schemeClr val="dk1"/>
                        </a:solidFill>
                        <a:latin typeface="华文楷体" panose="02010600040101010101" pitchFamily="2" charset="-122"/>
                        <a:ea typeface="华文楷体" panose="02010600040101010101" pitchFamily="2" charset="-122"/>
                        <a:cs typeface="+mn-cs"/>
                      </a:endParaRPr>
                    </a:p>
                    <a:p>
                      <a:endParaRPr lang="zh-CN" altLang="en-US" dirty="0"/>
                    </a:p>
                  </a:txBody>
                  <a:tcPr anchor="ctr"/>
                </a:tc>
              </a:tr>
            </a:tbl>
          </a:graphicData>
        </a:graphic>
      </p:graphicFrame>
      <p:pic>
        <p:nvPicPr>
          <p:cNvPr id="68627" name="Picture 2" descr="H:\2015年修改\图片14.jpg"/>
          <p:cNvPicPr>
            <a:picLocks noChangeAspect="1" noChangeArrowheads="1"/>
          </p:cNvPicPr>
          <p:nvPr/>
        </p:nvPicPr>
        <p:blipFill>
          <a:blip r:embed="rId1"/>
          <a:srcRect/>
          <a:stretch>
            <a:fillRect/>
          </a:stretch>
        </p:blipFill>
        <p:spPr bwMode="auto">
          <a:xfrm>
            <a:off x="0" y="0"/>
            <a:ext cx="7229475" cy="116363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1"/>
          <p:cNvSpPr>
            <a:spLocks noChangeArrowheads="1"/>
          </p:cNvSpPr>
          <p:nvPr/>
        </p:nvSpPr>
        <p:spPr bwMode="auto">
          <a:xfrm>
            <a:off x="1538288" y="1879600"/>
            <a:ext cx="6542087" cy="1692275"/>
          </a:xfrm>
          <a:prstGeom prst="rect">
            <a:avLst/>
          </a:prstGeom>
          <a:noFill/>
          <a:ln w="9525">
            <a:noFill/>
            <a:miter lim="800000"/>
          </a:ln>
        </p:spPr>
        <p:txBody>
          <a:bodyPr>
            <a:spAutoFit/>
          </a:bodyPr>
          <a:lstStyle/>
          <a:p>
            <a:r>
              <a:rPr lang="zh-CN" altLang="en-US" sz="2600">
                <a:solidFill>
                  <a:srgbClr val="C00000"/>
                </a:solidFill>
                <a:latin typeface="华文行楷" panose="02010800040101010101" pitchFamily="2" charset="-122"/>
                <a:ea typeface="华文行楷" panose="02010800040101010101" pitchFamily="2" charset="-122"/>
              </a:rPr>
              <a:t>要不是</a:t>
            </a:r>
            <a:r>
              <a:rPr lang="zh-CN" altLang="en-US" sz="2600">
                <a:latin typeface="华文行楷" panose="02010800040101010101" pitchFamily="2" charset="-122"/>
                <a:ea typeface="华文行楷" panose="02010800040101010101" pitchFamily="2" charset="-122"/>
              </a:rPr>
              <a:t>突然看见早已收拾好的行李箱，</a:t>
            </a:r>
            <a:r>
              <a:rPr lang="zh-CN" altLang="en-US" sz="2600">
                <a:solidFill>
                  <a:srgbClr val="C00000"/>
                </a:solidFill>
                <a:latin typeface="华文行楷" panose="02010800040101010101" pitchFamily="2" charset="-122"/>
                <a:ea typeface="华文行楷" panose="02010800040101010101" pitchFamily="2" charset="-122"/>
              </a:rPr>
              <a:t>我几乎</a:t>
            </a:r>
            <a:r>
              <a:rPr lang="zh-CN" altLang="en-US" sz="2600">
                <a:latin typeface="华文行楷" panose="02010800040101010101" pitchFamily="2" charset="-122"/>
                <a:ea typeface="华文行楷" panose="02010800040101010101" pitchFamily="2" charset="-122"/>
              </a:rPr>
              <a:t>又要睡着。</a:t>
            </a:r>
            <a:r>
              <a:rPr lang="zh-CN" altLang="en-US" sz="2600">
                <a:solidFill>
                  <a:srgbClr val="C00000"/>
                </a:solidFill>
                <a:latin typeface="华文行楷" panose="02010800040101010101" pitchFamily="2" charset="-122"/>
                <a:ea typeface="华文行楷" panose="02010800040101010101" pitchFamily="2" charset="-122"/>
              </a:rPr>
              <a:t>想起来</a:t>
            </a:r>
            <a:r>
              <a:rPr lang="zh-CN" altLang="en-US" sz="2600">
                <a:latin typeface="华文行楷" panose="02010800040101010101" pitchFamily="2" charset="-122"/>
                <a:ea typeface="华文行楷" panose="02010800040101010101" pitchFamily="2" charset="-122"/>
              </a:rPr>
              <a:t>还要去机场，</a:t>
            </a:r>
            <a:r>
              <a:rPr lang="zh-CN" altLang="en-US" sz="2600">
                <a:solidFill>
                  <a:srgbClr val="C00000"/>
                </a:solidFill>
                <a:latin typeface="华文行楷" panose="02010800040101010101" pitchFamily="2" charset="-122"/>
                <a:ea typeface="华文行楷" panose="02010800040101010101" pitchFamily="2" charset="-122"/>
              </a:rPr>
              <a:t>我叹了</a:t>
            </a:r>
            <a:r>
              <a:rPr lang="zh-CN" altLang="en-US" sz="2600">
                <a:latin typeface="华文行楷" panose="02010800040101010101" pitchFamily="2" charset="-122"/>
                <a:ea typeface="华文行楷" panose="02010800040101010101" pitchFamily="2" charset="-122"/>
              </a:rPr>
              <a:t>口气。</a:t>
            </a:r>
            <a:endParaRPr kumimoji="1" lang="zh-CN" altLang="en-US" sz="2600" b="1">
              <a:solidFill>
                <a:srgbClr val="161616"/>
              </a:solidFill>
              <a:latin typeface="Calibri" panose="020F0502020204030204" pitchFamily="34" charset="0"/>
            </a:endParaRPr>
          </a:p>
          <a:p>
            <a:endParaRPr lang="zh-CN" altLang="en-US" sz="2600">
              <a:latin typeface="华文行楷" panose="02010800040101010101" pitchFamily="2" charset="-122"/>
              <a:ea typeface="华文行楷" panose="02010800040101010101" pitchFamily="2" charset="-122"/>
            </a:endParaRPr>
          </a:p>
        </p:txBody>
      </p:sp>
      <p:sp>
        <p:nvSpPr>
          <p:cNvPr id="69635" name="TextBox 4"/>
          <p:cNvSpPr txBox="1">
            <a:spLocks noChangeArrowheads="1"/>
          </p:cNvSpPr>
          <p:nvPr/>
        </p:nvSpPr>
        <p:spPr bwMode="auto">
          <a:xfrm>
            <a:off x="1538288" y="1214438"/>
            <a:ext cx="1952625" cy="523875"/>
          </a:xfrm>
          <a:prstGeom prst="rect">
            <a:avLst/>
          </a:prstGeom>
          <a:noFill/>
          <a:ln w="9525">
            <a:noFill/>
            <a:miter lim="800000"/>
          </a:ln>
        </p:spPr>
        <p:txBody>
          <a:bodyPr>
            <a:spAutoFit/>
          </a:bodyPr>
          <a:lstStyle/>
          <a:p>
            <a:r>
              <a:rPr lang="zh-CN" altLang="en-US" sz="2800" b="1">
                <a:solidFill>
                  <a:srgbClr val="C00000"/>
                </a:solidFill>
                <a:latin typeface="华文行楷" panose="02010800040101010101" pitchFamily="2" charset="-122"/>
                <a:ea typeface="华文行楷" panose="02010800040101010101" pitchFamily="2" charset="-122"/>
              </a:rPr>
              <a:t>原句译文</a:t>
            </a:r>
            <a:endParaRPr lang="zh-CN" altLang="en-US" sz="2800" b="1">
              <a:solidFill>
                <a:srgbClr val="C00000"/>
              </a:solidFill>
              <a:latin typeface="华文行楷" panose="02010800040101010101" pitchFamily="2" charset="-122"/>
              <a:ea typeface="华文行楷" panose="02010800040101010101" pitchFamily="2" charset="-122"/>
            </a:endParaRPr>
          </a:p>
        </p:txBody>
      </p:sp>
      <p:sp>
        <p:nvSpPr>
          <p:cNvPr id="69636" name="TextBox 25"/>
          <p:cNvSpPr txBox="1">
            <a:spLocks noChangeArrowheads="1"/>
          </p:cNvSpPr>
          <p:nvPr/>
        </p:nvSpPr>
        <p:spPr bwMode="auto">
          <a:xfrm>
            <a:off x="1500188" y="3335338"/>
            <a:ext cx="1871662" cy="522287"/>
          </a:xfrm>
          <a:prstGeom prst="rect">
            <a:avLst/>
          </a:prstGeom>
          <a:noFill/>
          <a:ln w="9525">
            <a:noFill/>
            <a:miter lim="800000"/>
          </a:ln>
        </p:spPr>
        <p:txBody>
          <a:bodyPr>
            <a:spAutoFit/>
          </a:bodyPr>
          <a:lstStyle/>
          <a:p>
            <a:r>
              <a:rPr lang="zh-CN" altLang="en-US" sz="2800" b="1">
                <a:solidFill>
                  <a:srgbClr val="FF6600"/>
                </a:solidFill>
                <a:latin typeface="华文行楷" panose="02010800040101010101" pitchFamily="2" charset="-122"/>
                <a:ea typeface="华文行楷" panose="02010800040101010101" pitchFamily="2" charset="-122"/>
              </a:rPr>
              <a:t>逆译练习</a:t>
            </a:r>
            <a:endParaRPr lang="zh-CN" altLang="en-US" sz="2800" b="1">
              <a:solidFill>
                <a:srgbClr val="FF6600"/>
              </a:solidFill>
              <a:latin typeface="华文行楷" panose="02010800040101010101" pitchFamily="2" charset="-122"/>
              <a:ea typeface="华文行楷" panose="02010800040101010101" pitchFamily="2" charset="-122"/>
            </a:endParaRPr>
          </a:p>
        </p:txBody>
      </p:sp>
      <p:sp>
        <p:nvSpPr>
          <p:cNvPr id="6" name="矩形 5"/>
          <p:cNvSpPr>
            <a:spLocks noChangeArrowheads="1"/>
          </p:cNvSpPr>
          <p:nvPr/>
        </p:nvSpPr>
        <p:spPr bwMode="auto">
          <a:xfrm>
            <a:off x="1579563" y="3879850"/>
            <a:ext cx="6500812" cy="1692275"/>
          </a:xfrm>
          <a:prstGeom prst="rect">
            <a:avLst/>
          </a:prstGeom>
          <a:noFill/>
          <a:ln w="9525">
            <a:noFill/>
            <a:miter lim="800000"/>
          </a:ln>
        </p:spPr>
        <p:txBody>
          <a:bodyPr>
            <a:spAutoFit/>
          </a:bodyPr>
          <a:lstStyle/>
          <a:p>
            <a:r>
              <a:rPr lang="en-US" altLang="zh-CN" sz="2600" b="1">
                <a:solidFill>
                  <a:srgbClr val="FF6600"/>
                </a:solidFill>
                <a:latin typeface="Helvetica" pitchFamily="2" charset="0"/>
              </a:rPr>
              <a:t>I almost return </a:t>
            </a:r>
            <a:r>
              <a:rPr lang="en-US" altLang="zh-CN" sz="2600">
                <a:latin typeface="Helvetica" pitchFamily="2" charset="0"/>
              </a:rPr>
              <a:t>back to sleep </a:t>
            </a:r>
            <a:r>
              <a:rPr lang="en-US" altLang="zh-CN" sz="2600" b="1">
                <a:solidFill>
                  <a:srgbClr val="FF6600"/>
                </a:solidFill>
                <a:latin typeface="Helvetica" pitchFamily="2" charset="0"/>
              </a:rPr>
              <a:t>before</a:t>
            </a:r>
            <a:r>
              <a:rPr lang="en-US" altLang="zh-CN" sz="2600">
                <a:latin typeface="Helvetica" pitchFamily="2" charset="0"/>
              </a:rPr>
              <a:t> my eye catches my packed suitcase and </a:t>
            </a:r>
            <a:r>
              <a:rPr lang="en-US" altLang="zh-CN" sz="2600" b="1">
                <a:solidFill>
                  <a:srgbClr val="FF6600"/>
                </a:solidFill>
                <a:latin typeface="Helvetica" pitchFamily="2" charset="0"/>
              </a:rPr>
              <a:t>I groan</a:t>
            </a:r>
            <a:r>
              <a:rPr lang="en-US" altLang="zh-CN" sz="2600">
                <a:latin typeface="Helvetica" pitchFamily="2" charset="0"/>
              </a:rPr>
              <a:t>, </a:t>
            </a:r>
            <a:r>
              <a:rPr lang="en-US" altLang="zh-CN" sz="2600" b="1">
                <a:solidFill>
                  <a:srgbClr val="FF6600"/>
                </a:solidFill>
                <a:latin typeface="Helvetica" pitchFamily="2" charset="0"/>
              </a:rPr>
              <a:t>remembering that </a:t>
            </a:r>
            <a:r>
              <a:rPr lang="en-US" altLang="zh-CN" sz="2600">
                <a:latin typeface="Helvetica" pitchFamily="2" charset="0"/>
              </a:rPr>
              <a:t>I’m going to the airport. (Para. 1)</a:t>
            </a:r>
            <a:endParaRPr lang="en-US" altLang="zh-CN" sz="2600">
              <a:latin typeface="Helvetica" pitchFamily="2" charset="0"/>
            </a:endParaRPr>
          </a:p>
        </p:txBody>
      </p:sp>
      <p:cxnSp>
        <p:nvCxnSpPr>
          <p:cNvPr id="4" name="直接连接符 3"/>
          <p:cNvCxnSpPr/>
          <p:nvPr/>
        </p:nvCxnSpPr>
        <p:spPr>
          <a:xfrm>
            <a:off x="1625351" y="1785926"/>
            <a:ext cx="6232797" cy="1588"/>
          </a:xfrm>
          <a:prstGeom prst="line">
            <a:avLst/>
          </a:prstGeom>
          <a:ln>
            <a:solidFill>
              <a:srgbClr val="B40000"/>
            </a:solidFill>
          </a:ln>
          <a:effectLst>
            <a:glow rad="101600">
              <a:schemeClr val="accent2">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1617755" y="3784602"/>
            <a:ext cx="6454707" cy="1588"/>
          </a:xfrm>
          <a:prstGeom prst="line">
            <a:avLst/>
          </a:prstGeom>
          <a:ln>
            <a:solidFill>
              <a:schemeClr val="accent6">
                <a:lumMod val="75000"/>
              </a:schemeClr>
            </a:solidFill>
          </a:ln>
          <a:effectLst>
            <a:glow rad="101600">
              <a:schemeClr val="accent6">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12" name="TextBox 11">
            <a:hlinkClick r:id="" action="ppaction://hlinkshowjump?jump=nextslide"/>
          </p:cNvPr>
          <p:cNvSpPr txBox="1"/>
          <p:nvPr/>
        </p:nvSpPr>
        <p:spPr>
          <a:xfrm>
            <a:off x="5929313" y="5429250"/>
            <a:ext cx="1522412" cy="733425"/>
          </a:xfrm>
          <a:prstGeom prst="rightArrow">
            <a:avLst/>
          </a:prstGeom>
          <a:effectLst>
            <a:outerShdw blurRad="76200" dist="12700" dir="2700000" sy="-23000" kx="-800400" algn="bl" rotWithShape="0">
              <a:prstClr val="black">
                <a:alpha val="20000"/>
              </a:prstClr>
            </a:outerShdw>
          </a:effectLst>
        </p:spPr>
        <p:style>
          <a:lnRef idx="2">
            <a:schemeClr val="accent6"/>
          </a:lnRef>
          <a:fillRef idx="1">
            <a:schemeClr val="lt1"/>
          </a:fillRef>
          <a:effectRef idx="0">
            <a:schemeClr val="accent6"/>
          </a:effectRef>
          <a:fontRef idx="minor">
            <a:schemeClr val="dk1"/>
          </a:fontRef>
        </p:style>
        <p:txBody>
          <a:bodyPr>
            <a:spAutoFit/>
          </a:bodyPr>
          <a:lstStyle/>
          <a:p>
            <a:pPr fontAlgn="auto">
              <a:spcBef>
                <a:spcPts val="0"/>
              </a:spcBef>
              <a:spcAft>
                <a:spcPts val="0"/>
              </a:spcAft>
              <a:defRPr/>
            </a:pPr>
            <a:r>
              <a:rPr lang="zh-CN" altLang="en-US" b="1" dirty="0"/>
              <a:t>句型提炼</a:t>
            </a:r>
            <a:endParaRPr lang="zh-CN" altLang="en-US" b="1" dirty="0"/>
          </a:p>
        </p:txBody>
      </p:sp>
      <p:pic>
        <p:nvPicPr>
          <p:cNvPr id="69641" name="Picture 2" descr="H:\2015年修改\图片14.jpg"/>
          <p:cNvPicPr>
            <a:picLocks noChangeAspect="1" noChangeArrowheads="1"/>
          </p:cNvPicPr>
          <p:nvPr/>
        </p:nvPicPr>
        <p:blipFill>
          <a:blip r:embed="rId1"/>
          <a:srcRect/>
          <a:stretch>
            <a:fillRect/>
          </a:stretch>
        </p:blipFill>
        <p:spPr bwMode="auto">
          <a:xfrm>
            <a:off x="0" y="0"/>
            <a:ext cx="7229475" cy="1163638"/>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1"/>
          <p:cNvSpPr>
            <a:spLocks noChangeArrowheads="1"/>
          </p:cNvSpPr>
          <p:nvPr/>
        </p:nvSpPr>
        <p:spPr bwMode="auto">
          <a:xfrm>
            <a:off x="1538288" y="2041525"/>
            <a:ext cx="6273800" cy="811213"/>
          </a:xfrm>
          <a:prstGeom prst="rect">
            <a:avLst/>
          </a:prstGeom>
          <a:noFill/>
          <a:ln w="9525">
            <a:noFill/>
            <a:miter lim="800000"/>
          </a:ln>
        </p:spPr>
        <p:txBody>
          <a:bodyPr>
            <a:spAutoFit/>
          </a:bodyPr>
          <a:lstStyle/>
          <a:p>
            <a:pPr>
              <a:lnSpc>
                <a:spcPts val="2800"/>
              </a:lnSpc>
            </a:pPr>
            <a:r>
              <a:rPr lang="en-US" altLang="zh-CN" sz="2600">
                <a:latin typeface="Helvetica" pitchFamily="2" charset="0"/>
                <a:ea typeface="华文行楷" panose="02010800040101010101" pitchFamily="2" charset="-122"/>
              </a:rPr>
              <a:t>Sb. do sth. </a:t>
            </a:r>
            <a:r>
              <a:rPr lang="en-US" altLang="zh-CN" sz="2600" b="1">
                <a:solidFill>
                  <a:srgbClr val="E46C0A"/>
                </a:solidFill>
                <a:latin typeface="Helvetica" pitchFamily="2" charset="0"/>
                <a:ea typeface="华文行楷" panose="02010800040101010101" pitchFamily="2" charset="-122"/>
              </a:rPr>
              <a:t>before …and sb. </a:t>
            </a:r>
            <a:r>
              <a:rPr lang="en-US" altLang="zh-CN" sz="2600">
                <a:latin typeface="Helvetica" pitchFamily="2" charset="0"/>
                <a:ea typeface="华文行楷" panose="02010800040101010101" pitchFamily="2" charset="-122"/>
              </a:rPr>
              <a:t>do sth, </a:t>
            </a:r>
            <a:r>
              <a:rPr lang="en-US" altLang="zh-CN" sz="2600" b="1">
                <a:solidFill>
                  <a:srgbClr val="E46C0A"/>
                </a:solidFill>
                <a:latin typeface="Helvetica" pitchFamily="2" charset="0"/>
                <a:ea typeface="华文行楷" panose="02010800040101010101" pitchFamily="2" charset="-122"/>
              </a:rPr>
              <a:t>remembering</a:t>
            </a:r>
            <a:r>
              <a:rPr lang="en-US" altLang="zh-CN" sz="2600">
                <a:latin typeface="Helvetica" pitchFamily="2" charset="0"/>
                <a:ea typeface="华文行楷" panose="02010800040101010101" pitchFamily="2" charset="-122"/>
              </a:rPr>
              <a:t> </a:t>
            </a:r>
            <a:r>
              <a:rPr lang="en-US" altLang="zh-CN" sz="2600" b="1">
                <a:solidFill>
                  <a:srgbClr val="E46C0A"/>
                </a:solidFill>
                <a:latin typeface="Helvetica" pitchFamily="2" charset="0"/>
                <a:ea typeface="华文行楷" panose="02010800040101010101" pitchFamily="2" charset="-122"/>
              </a:rPr>
              <a:t>that</a:t>
            </a:r>
            <a:r>
              <a:rPr lang="en-US" altLang="zh-CN" sz="2600">
                <a:latin typeface="Helvetica" pitchFamily="2" charset="0"/>
                <a:ea typeface="华文行楷" panose="02010800040101010101" pitchFamily="2" charset="-122"/>
              </a:rPr>
              <a:t>….</a:t>
            </a:r>
            <a:r>
              <a:rPr lang="en-US" altLang="zh-CN" sz="2600" b="1">
                <a:solidFill>
                  <a:srgbClr val="E46C0A"/>
                </a:solidFill>
                <a:latin typeface="Helvetica" pitchFamily="2" charset="0"/>
                <a:ea typeface="华文行楷" panose="02010800040101010101" pitchFamily="2" charset="-122"/>
              </a:rPr>
              <a:t> </a:t>
            </a:r>
            <a:r>
              <a:rPr lang="en-US" altLang="zh-CN" sz="2600">
                <a:latin typeface="Helvetica" pitchFamily="2" charset="0"/>
                <a:ea typeface="华文行楷" panose="02010800040101010101" pitchFamily="2" charset="-122"/>
              </a:rPr>
              <a:t>  </a:t>
            </a:r>
            <a:endParaRPr lang="en-US" altLang="zh-CN" sz="2600">
              <a:latin typeface="Helvetica" pitchFamily="2" charset="0"/>
              <a:ea typeface="华文行楷" panose="02010800040101010101" pitchFamily="2" charset="-122"/>
            </a:endParaRPr>
          </a:p>
        </p:txBody>
      </p:sp>
      <p:sp>
        <p:nvSpPr>
          <p:cNvPr id="5" name="TextBox 4"/>
          <p:cNvSpPr txBox="1"/>
          <p:nvPr/>
        </p:nvSpPr>
        <p:spPr>
          <a:xfrm>
            <a:off x="1538288" y="1412875"/>
            <a:ext cx="1952625" cy="523875"/>
          </a:xfrm>
          <a:prstGeom prst="rect">
            <a:avLst/>
          </a:prstGeom>
          <a:noFill/>
        </p:spPr>
        <p:txBody>
          <a:bodyPr>
            <a:spAutoFit/>
          </a:bodyPr>
          <a:lstStyle/>
          <a:p>
            <a:pPr fontAlgn="auto">
              <a:spcBef>
                <a:spcPts val="0"/>
              </a:spcBef>
              <a:spcAft>
                <a:spcPts val="0"/>
              </a:spcAft>
              <a:defRPr/>
            </a:pPr>
            <a:r>
              <a:rPr lang="zh-CN" altLang="en-US" sz="2800" b="1" dirty="0">
                <a:solidFill>
                  <a:schemeClr val="accent6">
                    <a:lumMod val="75000"/>
                  </a:schemeClr>
                </a:solidFill>
                <a:latin typeface="华文行楷" panose="02010800040101010101" pitchFamily="2" charset="-122"/>
                <a:ea typeface="华文行楷" panose="02010800040101010101" pitchFamily="2" charset="-122"/>
              </a:rPr>
              <a:t>句型提炼</a:t>
            </a:r>
            <a:endParaRPr lang="zh-CN" altLang="en-US" sz="2800" b="1" dirty="0">
              <a:solidFill>
                <a:schemeClr val="accent6">
                  <a:lumMod val="75000"/>
                </a:schemeClr>
              </a:solidFill>
              <a:latin typeface="华文行楷" panose="02010800040101010101" pitchFamily="2" charset="-122"/>
              <a:ea typeface="华文行楷" panose="02010800040101010101" pitchFamily="2" charset="-122"/>
            </a:endParaRPr>
          </a:p>
        </p:txBody>
      </p:sp>
      <p:sp>
        <p:nvSpPr>
          <p:cNvPr id="70660" name="TextBox 25"/>
          <p:cNvSpPr txBox="1">
            <a:spLocks noChangeArrowheads="1"/>
          </p:cNvSpPr>
          <p:nvPr/>
        </p:nvSpPr>
        <p:spPr bwMode="auto">
          <a:xfrm>
            <a:off x="1538288" y="3333750"/>
            <a:ext cx="1871662" cy="523875"/>
          </a:xfrm>
          <a:prstGeom prst="rect">
            <a:avLst/>
          </a:prstGeom>
          <a:noFill/>
          <a:ln w="9525">
            <a:noFill/>
            <a:miter lim="800000"/>
          </a:ln>
        </p:spPr>
        <p:txBody>
          <a:bodyPr>
            <a:spAutoFit/>
          </a:bodyPr>
          <a:lstStyle/>
          <a:p>
            <a:r>
              <a:rPr lang="zh-CN" altLang="en-US" sz="2800" b="1">
                <a:solidFill>
                  <a:srgbClr val="71AE0E"/>
                </a:solidFill>
                <a:latin typeface="华文行楷" panose="02010800040101010101" pitchFamily="2" charset="-122"/>
                <a:ea typeface="华文行楷" panose="02010800040101010101" pitchFamily="2" charset="-122"/>
              </a:rPr>
              <a:t>应用提示</a:t>
            </a:r>
            <a:endParaRPr lang="zh-CN" altLang="en-US" sz="2800" b="1">
              <a:solidFill>
                <a:srgbClr val="71AE0E"/>
              </a:solidFill>
              <a:latin typeface="华文行楷" panose="02010800040101010101" pitchFamily="2" charset="-122"/>
              <a:ea typeface="华文行楷" panose="02010800040101010101" pitchFamily="2" charset="-122"/>
            </a:endParaRPr>
          </a:p>
        </p:txBody>
      </p:sp>
      <p:sp>
        <p:nvSpPr>
          <p:cNvPr id="6" name="矩形 5"/>
          <p:cNvSpPr>
            <a:spLocks noChangeArrowheads="1"/>
          </p:cNvSpPr>
          <p:nvPr/>
        </p:nvSpPr>
        <p:spPr bwMode="auto">
          <a:xfrm>
            <a:off x="1500188" y="4000500"/>
            <a:ext cx="6088062" cy="811213"/>
          </a:xfrm>
          <a:prstGeom prst="rect">
            <a:avLst/>
          </a:prstGeom>
          <a:noFill/>
          <a:ln w="9525">
            <a:noFill/>
            <a:miter lim="800000"/>
          </a:ln>
        </p:spPr>
        <p:txBody>
          <a:bodyPr>
            <a:spAutoFit/>
          </a:bodyPr>
          <a:lstStyle/>
          <a:p>
            <a:pPr>
              <a:lnSpc>
                <a:spcPts val="2800"/>
              </a:lnSpc>
              <a:spcBef>
                <a:spcPct val="50000"/>
              </a:spcBef>
            </a:pPr>
            <a:r>
              <a:rPr lang="zh-CN" altLang="en-US" sz="2600">
                <a:latin typeface="华文行楷" panose="02010800040101010101" pitchFamily="2" charset="-122"/>
                <a:ea typeface="华文行楷" panose="02010800040101010101" pitchFamily="2" charset="-122"/>
              </a:rPr>
              <a:t>用于表达</a:t>
            </a:r>
            <a:r>
              <a:rPr lang="zh-CN" altLang="en-US" sz="2600">
                <a:solidFill>
                  <a:srgbClr val="71AE0E"/>
                </a:solidFill>
                <a:latin typeface="华文行楷" panose="02010800040101010101" pitchFamily="2" charset="-122"/>
                <a:ea typeface="华文行楷" panose="02010800040101010101" pitchFamily="2" charset="-122"/>
              </a:rPr>
              <a:t>“某人受到暗示或提示后采取的行动”</a:t>
            </a:r>
            <a:r>
              <a:rPr lang="zh-CN" altLang="en-US" sz="2600">
                <a:latin typeface="华文行楷" panose="02010800040101010101" pitchFamily="2" charset="-122"/>
                <a:ea typeface="华文行楷" panose="02010800040101010101" pitchFamily="2" charset="-122"/>
              </a:rPr>
              <a:t>。</a:t>
            </a:r>
            <a:endParaRPr lang="zh-CN" altLang="en-US" sz="2600">
              <a:latin typeface="华文行楷" panose="02010800040101010101" pitchFamily="2" charset="-122"/>
              <a:ea typeface="华文行楷" panose="02010800040101010101" pitchFamily="2" charset="-122"/>
            </a:endParaRPr>
          </a:p>
        </p:txBody>
      </p:sp>
      <p:cxnSp>
        <p:nvCxnSpPr>
          <p:cNvPr id="4" name="直接连接符 3"/>
          <p:cNvCxnSpPr/>
          <p:nvPr/>
        </p:nvCxnSpPr>
        <p:spPr>
          <a:xfrm>
            <a:off x="1621299" y="3784602"/>
            <a:ext cx="5608176" cy="1588"/>
          </a:xfrm>
          <a:prstGeom prst="line">
            <a:avLst/>
          </a:prstGeom>
          <a:ln>
            <a:solidFill>
              <a:srgbClr val="71AE0E"/>
            </a:solidFill>
          </a:ln>
          <a:effectLst>
            <a:glow rad="1016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1621299" y="1916113"/>
            <a:ext cx="5608176" cy="20637"/>
          </a:xfrm>
          <a:prstGeom prst="line">
            <a:avLst/>
          </a:prstGeom>
          <a:ln>
            <a:solidFill>
              <a:schemeClr val="accent6">
                <a:lumMod val="75000"/>
              </a:schemeClr>
            </a:solidFill>
          </a:ln>
          <a:effectLst>
            <a:glow rad="101600">
              <a:schemeClr val="accent6">
                <a:satMod val="175000"/>
                <a:alpha val="40000"/>
              </a:schemeClr>
            </a:glow>
          </a:effectLst>
        </p:spPr>
        <p:style>
          <a:lnRef idx="1">
            <a:schemeClr val="accent1"/>
          </a:lnRef>
          <a:fillRef idx="0">
            <a:schemeClr val="accent1"/>
          </a:fillRef>
          <a:effectRef idx="0">
            <a:schemeClr val="accent1"/>
          </a:effectRef>
          <a:fontRef idx="minor">
            <a:schemeClr val="tx1"/>
          </a:fontRef>
        </p:style>
      </p:cxnSp>
      <p:pic>
        <p:nvPicPr>
          <p:cNvPr id="70664" name="Picture 2"/>
          <p:cNvPicPr>
            <a:picLocks noChangeAspect="1" noChangeArrowheads="1"/>
          </p:cNvPicPr>
          <p:nvPr/>
        </p:nvPicPr>
        <p:blipFill>
          <a:blip r:embed="rId1"/>
          <a:srcRect/>
          <a:stretch>
            <a:fillRect/>
          </a:stretch>
        </p:blipFill>
        <p:spPr bwMode="auto">
          <a:xfrm>
            <a:off x="0" y="5876925"/>
            <a:ext cx="4208463" cy="957263"/>
          </a:xfrm>
          <a:prstGeom prst="rect">
            <a:avLst/>
          </a:prstGeom>
          <a:noFill/>
          <a:ln w="9525">
            <a:noFill/>
            <a:miter lim="800000"/>
            <a:headEnd/>
            <a:tailEnd/>
          </a:ln>
        </p:spPr>
      </p:pic>
      <p:sp>
        <p:nvSpPr>
          <p:cNvPr id="18" name="TextBox 17">
            <a:hlinkClick r:id="" action="ppaction://hlinkshowjump?jump=nextslide"/>
          </p:cNvPr>
          <p:cNvSpPr txBox="1"/>
          <p:nvPr/>
        </p:nvSpPr>
        <p:spPr>
          <a:xfrm>
            <a:off x="5929313" y="5429250"/>
            <a:ext cx="1522412" cy="733425"/>
          </a:xfrm>
          <a:prstGeom prst="rightArrow">
            <a:avLst/>
          </a:prstGeom>
          <a:effectLst>
            <a:outerShdw blurRad="76200" dist="12700" dir="2700000" sy="-23000" kx="-800400" algn="bl" rotWithShape="0">
              <a:prstClr val="black">
                <a:alpha val="20000"/>
              </a:prstClr>
            </a:outerShdw>
          </a:effectLst>
        </p:spPr>
        <p:style>
          <a:lnRef idx="2">
            <a:schemeClr val="accent6"/>
          </a:lnRef>
          <a:fillRef idx="1">
            <a:schemeClr val="lt1"/>
          </a:fillRef>
          <a:effectRef idx="0">
            <a:schemeClr val="accent6"/>
          </a:effectRef>
          <a:fontRef idx="minor">
            <a:schemeClr val="dk1"/>
          </a:fontRef>
        </p:style>
        <p:txBody>
          <a:bodyPr>
            <a:spAutoFit/>
          </a:bodyPr>
          <a:lstStyle/>
          <a:p>
            <a:pPr fontAlgn="auto">
              <a:spcBef>
                <a:spcPts val="0"/>
              </a:spcBef>
              <a:spcAft>
                <a:spcPts val="0"/>
              </a:spcAft>
              <a:defRPr/>
            </a:pPr>
            <a:r>
              <a:rPr lang="zh-CN" altLang="en-US" b="1" dirty="0"/>
              <a:t>句型应用</a:t>
            </a:r>
            <a:endParaRPr lang="zh-CN" altLang="en-US" b="1" dirty="0"/>
          </a:p>
        </p:txBody>
      </p:sp>
      <p:pic>
        <p:nvPicPr>
          <p:cNvPr id="70666" name="Picture 2" descr="H:\2015年修改\图片14.jpg"/>
          <p:cNvPicPr>
            <a:picLocks noChangeAspect="1" noChangeArrowheads="1"/>
          </p:cNvPicPr>
          <p:nvPr/>
        </p:nvPicPr>
        <p:blipFill>
          <a:blip r:embed="rId2"/>
          <a:srcRect/>
          <a:stretch>
            <a:fillRect/>
          </a:stretch>
        </p:blipFill>
        <p:spPr bwMode="auto">
          <a:xfrm>
            <a:off x="0" y="0"/>
            <a:ext cx="7229475" cy="1163638"/>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7" name="Picture 5"/>
          <p:cNvPicPr>
            <a:picLocks noChangeAspect="1" noChangeArrowheads="1"/>
          </p:cNvPicPr>
          <p:nvPr/>
        </p:nvPicPr>
        <p:blipFill>
          <a:blip r:embed="rId1"/>
          <a:srcRect l="7280" t="15610"/>
          <a:stretch>
            <a:fillRect/>
          </a:stretch>
        </p:blipFill>
        <p:spPr bwMode="auto">
          <a:xfrm>
            <a:off x="571500" y="1268413"/>
            <a:ext cx="8262938" cy="5589587"/>
          </a:xfrm>
          <a:prstGeom prst="rect">
            <a:avLst/>
          </a:prstGeom>
          <a:noFill/>
          <a:ln w="9525">
            <a:noFill/>
            <a:miter lim="800000"/>
            <a:headEnd/>
            <a:tailEnd/>
          </a:ln>
        </p:spPr>
      </p:pic>
      <p:sp>
        <p:nvSpPr>
          <p:cNvPr id="13" name="文本框 5"/>
          <p:cNvSpPr txBox="1"/>
          <p:nvPr/>
        </p:nvSpPr>
        <p:spPr>
          <a:xfrm>
            <a:off x="1357290" y="3967467"/>
            <a:ext cx="4000528" cy="461665"/>
          </a:xfrm>
          <a:prstGeom prst="rect">
            <a:avLst/>
          </a:prstGeom>
          <a:solidFill>
            <a:srgbClr val="FFC000"/>
          </a:solidFill>
          <a:effectLst>
            <a:softEdge rad="127000"/>
          </a:effectLst>
        </p:spPr>
        <p:txBody>
          <a:bodyPr>
            <a:spAutoFit/>
          </a:bodyPr>
          <a:lstStyle/>
          <a:p>
            <a:pPr fontAlgn="auto">
              <a:spcBef>
                <a:spcPts val="0"/>
              </a:spcBef>
              <a:spcAft>
                <a:spcPts val="0"/>
              </a:spcAft>
              <a:defRPr/>
            </a:pPr>
            <a:r>
              <a:rPr kumimoji="1" lang="en-US" altLang="zh-CN" sz="2400" dirty="0">
                <a:solidFill>
                  <a:schemeClr val="accent4">
                    <a:lumMod val="10000"/>
                  </a:schemeClr>
                </a:solidFill>
                <a:latin typeface="Helvetica" pitchFamily="2" charset="0"/>
                <a:ea typeface="+mn-ea"/>
              </a:rPr>
              <a:t>(</a:t>
            </a:r>
            <a:r>
              <a:rPr kumimoji="1" lang="en-US" altLang="zh-CN" sz="2400" dirty="0">
                <a:solidFill>
                  <a:srgbClr val="000000"/>
                </a:solidFill>
                <a:latin typeface="+mn-lt"/>
                <a:ea typeface="+mn-ea"/>
              </a:rPr>
              <a:t>expecting looks /compete in ) </a:t>
            </a:r>
            <a:endParaRPr kumimoji="1" lang="en-US" altLang="zh-CN" sz="2400" dirty="0">
              <a:solidFill>
                <a:srgbClr val="000000"/>
              </a:solidFill>
              <a:latin typeface="+mn-lt"/>
              <a:ea typeface="+mn-ea"/>
            </a:endParaRPr>
          </a:p>
        </p:txBody>
      </p:sp>
      <p:sp>
        <p:nvSpPr>
          <p:cNvPr id="23" name="TextBox 22"/>
          <p:cNvSpPr txBox="1"/>
          <p:nvPr/>
        </p:nvSpPr>
        <p:spPr>
          <a:xfrm>
            <a:off x="1357313" y="1700213"/>
            <a:ext cx="1651000" cy="492125"/>
          </a:xfrm>
          <a:prstGeom prst="rect">
            <a:avLst/>
          </a:prstGeom>
          <a:noFill/>
        </p:spPr>
        <p:txBody>
          <a:bodyPr>
            <a:spAutoFit/>
          </a:bodyPr>
          <a:lstStyle/>
          <a:p>
            <a:pPr fontAlgn="auto">
              <a:spcBef>
                <a:spcPts val="0"/>
              </a:spcBef>
              <a:spcAft>
                <a:spcPts val="0"/>
              </a:spcAft>
              <a:defRPr/>
            </a:pPr>
            <a:r>
              <a:rPr lang="zh-CN" altLang="en-US" sz="2600" dirty="0">
                <a:solidFill>
                  <a:schemeClr val="accent6">
                    <a:lumMod val="50000"/>
                  </a:schemeClr>
                </a:solidFill>
                <a:latin typeface="华文行楷" panose="02010800040101010101" pitchFamily="2" charset="-122"/>
                <a:ea typeface="华文行楷" panose="02010800040101010101" pitchFamily="2" charset="-122"/>
              </a:rPr>
              <a:t>典型例句</a:t>
            </a:r>
            <a:endParaRPr lang="zh-CN" altLang="en-US" sz="2600" dirty="0">
              <a:solidFill>
                <a:schemeClr val="accent6">
                  <a:lumMod val="50000"/>
                </a:schemeClr>
              </a:solidFill>
              <a:latin typeface="华文行楷" panose="02010800040101010101" pitchFamily="2" charset="-122"/>
              <a:ea typeface="华文行楷" panose="02010800040101010101" pitchFamily="2" charset="-122"/>
            </a:endParaRPr>
          </a:p>
        </p:txBody>
      </p:sp>
      <p:sp>
        <p:nvSpPr>
          <p:cNvPr id="3" name="TextBox 2"/>
          <p:cNvSpPr txBox="1">
            <a:spLocks noChangeArrowheads="1"/>
          </p:cNvSpPr>
          <p:nvPr/>
        </p:nvSpPr>
        <p:spPr bwMode="auto">
          <a:xfrm>
            <a:off x="1357313" y="2060575"/>
            <a:ext cx="6659562" cy="1587500"/>
          </a:xfrm>
          <a:prstGeom prst="rect">
            <a:avLst/>
          </a:prstGeom>
          <a:noFill/>
          <a:ln w="9525">
            <a:noFill/>
            <a:miter lim="800000"/>
          </a:ln>
        </p:spPr>
        <p:txBody>
          <a:bodyPr>
            <a:spAutoFit/>
          </a:bodyPr>
          <a:lstStyle/>
          <a:p>
            <a:pPr>
              <a:lnSpc>
                <a:spcPct val="135000"/>
              </a:lnSpc>
              <a:spcBef>
                <a:spcPct val="50000"/>
              </a:spcBef>
            </a:pPr>
            <a:r>
              <a:rPr lang="zh-CN" altLang="en-US" sz="2400">
                <a:solidFill>
                  <a:srgbClr val="C00000"/>
                </a:solidFill>
                <a:latin typeface="华文行楷" panose="02010800040101010101" pitchFamily="2" charset="-122"/>
                <a:ea typeface="华文行楷" panose="02010800040101010101" pitchFamily="2" charset="-122"/>
              </a:rPr>
              <a:t>要不是</a:t>
            </a:r>
            <a:r>
              <a:rPr lang="zh-CN" altLang="en-US" sz="2400">
                <a:latin typeface="华文行楷" panose="02010800040101010101" pitchFamily="2" charset="-122"/>
                <a:ea typeface="华文行楷" panose="02010800040101010101" pitchFamily="2" charset="-122"/>
              </a:rPr>
              <a:t>我突然瞥见妈妈期待的神情，</a:t>
            </a:r>
            <a:r>
              <a:rPr lang="zh-CN" altLang="en-US" sz="2400">
                <a:solidFill>
                  <a:srgbClr val="C00000"/>
                </a:solidFill>
                <a:latin typeface="华文行楷" panose="02010800040101010101" pitchFamily="2" charset="-122"/>
                <a:ea typeface="华文行楷" panose="02010800040101010101" pitchFamily="2" charset="-122"/>
              </a:rPr>
              <a:t>我几乎</a:t>
            </a:r>
            <a:r>
              <a:rPr lang="zh-CN" altLang="en-US" sz="2400">
                <a:latin typeface="华文行楷" panose="02010800040101010101" pitchFamily="2" charset="-122"/>
                <a:ea typeface="华文行楷" panose="02010800040101010101" pitchFamily="2" charset="-122"/>
              </a:rPr>
              <a:t>都要放弃该场比赛了。</a:t>
            </a:r>
            <a:r>
              <a:rPr lang="zh-CN" altLang="en-US" sz="2400">
                <a:solidFill>
                  <a:srgbClr val="C00000"/>
                </a:solidFill>
                <a:latin typeface="华文行楷" panose="02010800040101010101" pitchFamily="2" charset="-122"/>
                <a:ea typeface="华文行楷" panose="02010800040101010101" pitchFamily="2" charset="-122"/>
              </a:rPr>
              <a:t>想起来</a:t>
            </a:r>
            <a:r>
              <a:rPr lang="zh-CN" altLang="en-US" sz="2400">
                <a:latin typeface="华文行楷" panose="02010800040101010101" pitchFamily="2" charset="-122"/>
                <a:ea typeface="华文行楷" panose="02010800040101010101" pitchFamily="2" charset="-122"/>
              </a:rPr>
              <a:t>还有几个比赛，</a:t>
            </a:r>
            <a:r>
              <a:rPr lang="zh-CN" altLang="en-US" sz="2400">
                <a:solidFill>
                  <a:srgbClr val="C00000"/>
                </a:solidFill>
                <a:latin typeface="华文行楷" panose="02010800040101010101" pitchFamily="2" charset="-122"/>
                <a:ea typeface="华文行楷" panose="02010800040101010101" pitchFamily="2" charset="-122"/>
              </a:rPr>
              <a:t>我</a:t>
            </a:r>
            <a:r>
              <a:rPr lang="zh-CN" altLang="en-US" sz="2400">
                <a:latin typeface="华文行楷" panose="02010800040101010101" pitchFamily="2" charset="-122"/>
                <a:ea typeface="华文行楷" panose="02010800040101010101" pitchFamily="2" charset="-122"/>
              </a:rPr>
              <a:t>又一次站了起来。</a:t>
            </a:r>
            <a:endParaRPr lang="zh-CN" altLang="en-US" sz="2400">
              <a:latin typeface="华文行楷" panose="02010800040101010101" pitchFamily="2" charset="-122"/>
              <a:ea typeface="华文行楷" panose="02010800040101010101" pitchFamily="2" charset="-122"/>
            </a:endParaRPr>
          </a:p>
        </p:txBody>
      </p:sp>
      <p:sp>
        <p:nvSpPr>
          <p:cNvPr id="25" name="TextBox 24"/>
          <p:cNvSpPr txBox="1"/>
          <p:nvPr/>
        </p:nvSpPr>
        <p:spPr>
          <a:xfrm>
            <a:off x="1349375" y="3651250"/>
            <a:ext cx="1651000" cy="492125"/>
          </a:xfrm>
          <a:prstGeom prst="rect">
            <a:avLst/>
          </a:prstGeom>
          <a:noFill/>
        </p:spPr>
        <p:txBody>
          <a:bodyPr>
            <a:spAutoFit/>
          </a:bodyPr>
          <a:lstStyle/>
          <a:p>
            <a:pPr fontAlgn="auto">
              <a:spcBef>
                <a:spcPts val="0"/>
              </a:spcBef>
              <a:spcAft>
                <a:spcPts val="0"/>
              </a:spcAft>
              <a:defRPr/>
            </a:pPr>
            <a:r>
              <a:rPr lang="zh-CN" altLang="en-US" sz="2600" dirty="0">
                <a:solidFill>
                  <a:schemeClr val="accent6">
                    <a:lumMod val="50000"/>
                  </a:schemeClr>
                </a:solidFill>
                <a:latin typeface="华文行楷" panose="02010800040101010101" pitchFamily="2" charset="-122"/>
                <a:ea typeface="华文行楷" panose="02010800040101010101" pitchFamily="2" charset="-122"/>
              </a:rPr>
              <a:t>意群提示</a:t>
            </a:r>
            <a:endParaRPr lang="zh-CN" altLang="en-US" sz="2600" dirty="0">
              <a:solidFill>
                <a:schemeClr val="accent6">
                  <a:lumMod val="50000"/>
                </a:schemeClr>
              </a:solidFill>
              <a:latin typeface="华文行楷" panose="02010800040101010101" pitchFamily="2" charset="-122"/>
              <a:ea typeface="华文行楷" panose="02010800040101010101" pitchFamily="2" charset="-122"/>
            </a:endParaRPr>
          </a:p>
        </p:txBody>
      </p:sp>
      <p:sp>
        <p:nvSpPr>
          <p:cNvPr id="16" name="矩形 15"/>
          <p:cNvSpPr>
            <a:spLocks noChangeArrowheads="1"/>
          </p:cNvSpPr>
          <p:nvPr/>
        </p:nvSpPr>
        <p:spPr bwMode="auto">
          <a:xfrm>
            <a:off x="1403350" y="4471988"/>
            <a:ext cx="6996113" cy="1528762"/>
          </a:xfrm>
          <a:prstGeom prst="rect">
            <a:avLst/>
          </a:prstGeom>
          <a:noFill/>
          <a:ln w="9525">
            <a:noFill/>
            <a:miter lim="800000"/>
          </a:ln>
        </p:spPr>
        <p:txBody>
          <a:bodyPr>
            <a:spAutoFit/>
          </a:bodyPr>
          <a:lstStyle/>
          <a:p>
            <a:pPr>
              <a:lnSpc>
                <a:spcPts val="2800"/>
              </a:lnSpc>
              <a:spcBef>
                <a:spcPct val="50000"/>
              </a:spcBef>
              <a:defRPr/>
            </a:pPr>
            <a:r>
              <a:rPr lang="en-US" altLang="zh-CN" sz="2600" b="1" dirty="0">
                <a:solidFill>
                  <a:srgbClr val="FF6600"/>
                </a:solidFill>
                <a:latin typeface="Helvetica"/>
                <a:ea typeface="+mn-ea"/>
              </a:rPr>
              <a:t>I almost </a:t>
            </a:r>
            <a:r>
              <a:rPr kumimoji="1" lang="en-US" altLang="zh-CN" sz="2400" dirty="0">
                <a:latin typeface="Helvetica" pitchFamily="2" charset="0"/>
              </a:rPr>
              <a:t>gave up the game </a:t>
            </a:r>
            <a:r>
              <a:rPr lang="en-US" altLang="zh-CN" sz="2600" b="1" dirty="0">
                <a:solidFill>
                  <a:srgbClr val="FF6600"/>
                </a:solidFill>
                <a:latin typeface="Helvetica"/>
                <a:ea typeface="+mn-ea"/>
              </a:rPr>
              <a:t>before</a:t>
            </a:r>
            <a:r>
              <a:rPr kumimoji="1" lang="en-US" altLang="zh-CN" sz="2400" dirty="0">
                <a:latin typeface="Helvetica" pitchFamily="2" charset="0"/>
              </a:rPr>
              <a:t> my eyes caught my mom’s expecting looks she wore on the face </a:t>
            </a:r>
            <a:r>
              <a:rPr lang="en-US" altLang="zh-CN" sz="2600" b="1" dirty="0">
                <a:solidFill>
                  <a:srgbClr val="FF6600"/>
                </a:solidFill>
                <a:latin typeface="Helvetica"/>
                <a:ea typeface="+mn-ea"/>
              </a:rPr>
              <a:t>and I</a:t>
            </a:r>
            <a:r>
              <a:rPr kumimoji="1" lang="en-US" altLang="zh-CN" sz="2400" dirty="0">
                <a:latin typeface="Helvetica" pitchFamily="2" charset="0"/>
              </a:rPr>
              <a:t> stood up again, </a:t>
            </a:r>
            <a:r>
              <a:rPr lang="en-US" altLang="zh-CN" sz="2600" b="1" dirty="0">
                <a:solidFill>
                  <a:srgbClr val="FF6600"/>
                </a:solidFill>
                <a:latin typeface="Helvetica"/>
                <a:ea typeface="+mn-ea"/>
              </a:rPr>
              <a:t>remembering that </a:t>
            </a:r>
            <a:r>
              <a:rPr kumimoji="1" lang="en-US" altLang="zh-CN" sz="2400" dirty="0">
                <a:latin typeface="Helvetica" pitchFamily="2" charset="0"/>
              </a:rPr>
              <a:t>I still had more games to compete in.</a:t>
            </a:r>
            <a:endParaRPr kumimoji="1" lang="en-US" altLang="zh-CN" sz="2400" dirty="0">
              <a:latin typeface="Helvetica" pitchFamily="2" charset="0"/>
            </a:endParaRPr>
          </a:p>
        </p:txBody>
      </p:sp>
      <p:pic>
        <p:nvPicPr>
          <p:cNvPr id="71690" name="Picture 2" descr="H:\2015年修改\图片14.jpg"/>
          <p:cNvPicPr>
            <a:picLocks noChangeAspect="1" noChangeArrowheads="1"/>
          </p:cNvPicPr>
          <p:nvPr/>
        </p:nvPicPr>
        <p:blipFill>
          <a:blip r:embed="rId2"/>
          <a:srcRect/>
          <a:stretch>
            <a:fillRect/>
          </a:stretch>
        </p:blipFill>
        <p:spPr bwMode="auto">
          <a:xfrm>
            <a:off x="0" y="0"/>
            <a:ext cx="7229475" cy="1163638"/>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9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1000"/>
                                        <p:tgtEl>
                                          <p:spTgt spid="16"/>
                                        </p:tgtEl>
                                      </p:cBhvr>
                                    </p:animEffect>
                                    <p:anim calcmode="lin" valueType="num">
                                      <p:cBhvr>
                                        <p:cTn id="22" dur="1000" fill="hold"/>
                                        <p:tgtEl>
                                          <p:spTgt spid="16"/>
                                        </p:tgtEl>
                                        <p:attrNameLst>
                                          <p:attrName>ppt_x</p:attrName>
                                        </p:attrNameLst>
                                      </p:cBhvr>
                                      <p:tavLst>
                                        <p:tav tm="0">
                                          <p:val>
                                            <p:strVal val="#ppt_x"/>
                                          </p:val>
                                        </p:tav>
                                        <p:tav tm="100000">
                                          <p:val>
                                            <p:strVal val="#ppt_x"/>
                                          </p:val>
                                        </p:tav>
                                      </p:tavLst>
                                    </p:anim>
                                    <p:anim calcmode="lin" valueType="num">
                                      <p:cBhvr>
                                        <p:cTn id="23"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3" grpId="0"/>
      <p:bldP spid="25" grpId="0"/>
      <p:bldP spid="1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458" name="组合 6"/>
          <p:cNvGrpSpPr/>
          <p:nvPr/>
        </p:nvGrpSpPr>
        <p:grpSpPr bwMode="auto">
          <a:xfrm>
            <a:off x="388938" y="1643063"/>
            <a:ext cx="8540750" cy="4357687"/>
            <a:chOff x="388910" y="1643050"/>
            <a:chExt cx="8540808" cy="4357718"/>
          </a:xfrm>
        </p:grpSpPr>
        <p:pic>
          <p:nvPicPr>
            <p:cNvPr id="19464" name="Picture 1" descr="H:\2015年修改\图片3.jpg"/>
            <p:cNvPicPr>
              <a:picLocks noChangeAspect="1" noChangeArrowheads="1"/>
            </p:cNvPicPr>
            <p:nvPr/>
          </p:nvPicPr>
          <p:blipFill>
            <a:blip r:embed="rId1"/>
            <a:srcRect/>
            <a:stretch>
              <a:fillRect/>
            </a:stretch>
          </p:blipFill>
          <p:spPr bwMode="auto">
            <a:xfrm>
              <a:off x="388910" y="2184418"/>
              <a:ext cx="8455025" cy="3816350"/>
            </a:xfrm>
            <a:prstGeom prst="rect">
              <a:avLst/>
            </a:prstGeom>
            <a:noFill/>
            <a:ln w="9525">
              <a:noFill/>
              <a:miter lim="800000"/>
              <a:headEnd/>
              <a:tailEnd/>
            </a:ln>
          </p:spPr>
        </p:pic>
        <p:sp>
          <p:nvSpPr>
            <p:cNvPr id="19465" name="TextBox 8"/>
            <p:cNvSpPr txBox="1">
              <a:spLocks noChangeArrowheads="1"/>
            </p:cNvSpPr>
            <p:nvPr/>
          </p:nvSpPr>
          <p:spPr bwMode="auto">
            <a:xfrm>
              <a:off x="800131" y="1643050"/>
              <a:ext cx="8129587" cy="461668"/>
            </a:xfrm>
            <a:prstGeom prst="rect">
              <a:avLst/>
            </a:prstGeom>
            <a:noFill/>
            <a:ln w="9525">
              <a:noFill/>
              <a:miter lim="800000"/>
            </a:ln>
          </p:spPr>
          <p:txBody>
            <a:bodyPr>
              <a:spAutoFit/>
            </a:bodyPr>
            <a:lstStyle/>
            <a:p>
              <a:pPr marL="514350" indent="-514350" eaLnBrk="0" hangingPunct="0"/>
              <a:r>
                <a:rPr lang="en-US" altLang="zh-CN" sz="2400">
                  <a:latin typeface="Helvetica" pitchFamily="2" charset="0"/>
                  <a:ea typeface="Cambria Math" panose="02040503050406030204" pitchFamily="18" charset="0"/>
                  <a:cs typeface="Arial" panose="020B0604020202020204" pitchFamily="34" charset="0"/>
                </a:rPr>
                <a:t>1. Write as many words related to travel as you can.</a:t>
              </a:r>
              <a:endParaRPr lang="en-US" altLang="zh-CN" sz="2400">
                <a:latin typeface="Helvetica" pitchFamily="2" charset="0"/>
                <a:ea typeface="Cambria Math" panose="02040503050406030204" pitchFamily="18" charset="0"/>
                <a:cs typeface="Arial" panose="020B0604020202020204" pitchFamily="34" charset="0"/>
              </a:endParaRPr>
            </a:p>
          </p:txBody>
        </p:sp>
      </p:grpSp>
      <p:sp>
        <p:nvSpPr>
          <p:cNvPr id="141323" name="TextBox 33"/>
          <p:cNvSpPr txBox="1">
            <a:spLocks noChangeArrowheads="1"/>
          </p:cNvSpPr>
          <p:nvPr/>
        </p:nvSpPr>
        <p:spPr bwMode="auto">
          <a:xfrm>
            <a:off x="1331913" y="2954338"/>
            <a:ext cx="6553200" cy="3046412"/>
          </a:xfrm>
          <a:prstGeom prst="rect">
            <a:avLst/>
          </a:prstGeom>
          <a:noFill/>
          <a:ln w="9525">
            <a:noFill/>
            <a:miter lim="800000"/>
          </a:ln>
        </p:spPr>
        <p:txBody>
          <a:bodyPr>
            <a:spAutoFit/>
          </a:bodyPr>
          <a:lstStyle/>
          <a:p>
            <a:pPr marL="514350" indent="-514350" eaLnBrk="0" hangingPunct="0">
              <a:buFont typeface="Arial" panose="020B0604020202020204" pitchFamily="34" charset="0"/>
              <a:buChar char="•"/>
            </a:pPr>
            <a:r>
              <a:rPr lang="en-US" altLang="zh-CN" sz="2400">
                <a:latin typeface="Helvetica" pitchFamily="2" charset="0"/>
                <a:ea typeface="Cambria Math" panose="02040503050406030204" pitchFamily="18" charset="0"/>
                <a:cs typeface="Arial" panose="020B0604020202020204" pitchFamily="34" charset="0"/>
              </a:rPr>
              <a:t>Varieties of travel</a:t>
            </a:r>
            <a:endParaRPr lang="en-US" altLang="zh-CN" sz="2400">
              <a:latin typeface="Helvetica" pitchFamily="2" charset="0"/>
              <a:ea typeface="Cambria Math" panose="02040503050406030204" pitchFamily="18" charset="0"/>
              <a:cs typeface="Arial" panose="020B0604020202020204" pitchFamily="34" charset="0"/>
            </a:endParaRPr>
          </a:p>
          <a:p>
            <a:pPr marL="514350" indent="-514350" eaLnBrk="0" hangingPunct="0">
              <a:buFont typeface="Arial" panose="020B0604020202020204" pitchFamily="34" charset="0"/>
              <a:buChar char="•"/>
            </a:pPr>
            <a:r>
              <a:rPr lang="en-US" altLang="zh-CN" sz="2400">
                <a:latin typeface="Helvetica" pitchFamily="2" charset="0"/>
                <a:ea typeface="Cambria Math" panose="02040503050406030204" pitchFamily="18" charset="0"/>
                <a:cs typeface="Arial" panose="020B0604020202020204" pitchFamily="34" charset="0"/>
              </a:rPr>
              <a:t>Means of transportation</a:t>
            </a:r>
            <a:endParaRPr lang="en-US" altLang="zh-CN" sz="2400">
              <a:latin typeface="Helvetica" pitchFamily="2" charset="0"/>
              <a:ea typeface="Cambria Math" panose="02040503050406030204" pitchFamily="18" charset="0"/>
              <a:cs typeface="Arial" panose="020B0604020202020204" pitchFamily="34" charset="0"/>
            </a:endParaRPr>
          </a:p>
          <a:p>
            <a:pPr marL="514350" indent="-514350" eaLnBrk="0" hangingPunct="0">
              <a:buFont typeface="Arial" panose="020B0604020202020204" pitchFamily="34" charset="0"/>
              <a:buChar char="•"/>
            </a:pPr>
            <a:r>
              <a:rPr lang="en-US" altLang="zh-CN" sz="2400">
                <a:latin typeface="Helvetica" pitchFamily="2" charset="0"/>
                <a:ea typeface="Cambria Math" panose="02040503050406030204" pitchFamily="18" charset="0"/>
                <a:cs typeface="Arial" panose="020B0604020202020204" pitchFamily="34" charset="0"/>
              </a:rPr>
              <a:t>Tourist attractions</a:t>
            </a:r>
            <a:endParaRPr lang="en-US" altLang="zh-CN" sz="2400">
              <a:latin typeface="Helvetica" pitchFamily="2" charset="0"/>
              <a:ea typeface="Cambria Math" panose="02040503050406030204" pitchFamily="18" charset="0"/>
              <a:cs typeface="Arial" panose="020B0604020202020204" pitchFamily="34" charset="0"/>
            </a:endParaRPr>
          </a:p>
          <a:p>
            <a:pPr marL="514350" indent="-514350" eaLnBrk="0" hangingPunct="0">
              <a:buFont typeface="Arial" panose="020B0604020202020204" pitchFamily="34" charset="0"/>
              <a:buChar char="•"/>
            </a:pPr>
            <a:r>
              <a:rPr lang="en-US" altLang="zh-CN" sz="2400">
                <a:latin typeface="Helvetica" pitchFamily="2" charset="0"/>
                <a:ea typeface="Cambria Math" panose="02040503050406030204" pitchFamily="18" charset="0"/>
                <a:cs typeface="Arial" panose="020B0604020202020204" pitchFamily="34" charset="0"/>
              </a:rPr>
              <a:t>Entertainment activities</a:t>
            </a:r>
            <a:endParaRPr lang="en-US" altLang="zh-CN" sz="2400">
              <a:latin typeface="Helvetica" pitchFamily="2" charset="0"/>
              <a:ea typeface="Cambria Math" panose="02040503050406030204" pitchFamily="18" charset="0"/>
              <a:cs typeface="Arial" panose="020B0604020202020204" pitchFamily="34" charset="0"/>
            </a:endParaRPr>
          </a:p>
          <a:p>
            <a:pPr marL="514350" indent="-514350" eaLnBrk="0" hangingPunct="0">
              <a:buFont typeface="Arial" panose="020B0604020202020204" pitchFamily="34" charset="0"/>
              <a:buChar char="•"/>
            </a:pPr>
            <a:r>
              <a:rPr lang="en-US" altLang="zh-CN" sz="2400">
                <a:latin typeface="Helvetica" pitchFamily="2" charset="0"/>
                <a:ea typeface="Cambria Math" panose="02040503050406030204" pitchFamily="18" charset="0"/>
                <a:cs typeface="Arial" panose="020B0604020202020204" pitchFamily="34" charset="0"/>
              </a:rPr>
              <a:t>Things to take</a:t>
            </a:r>
            <a:endParaRPr lang="en-US" altLang="zh-CN" sz="2400">
              <a:latin typeface="Helvetica" pitchFamily="2" charset="0"/>
              <a:ea typeface="Cambria Math" panose="02040503050406030204" pitchFamily="18" charset="0"/>
              <a:cs typeface="Arial" panose="020B0604020202020204" pitchFamily="34" charset="0"/>
            </a:endParaRPr>
          </a:p>
          <a:p>
            <a:pPr marL="514350" indent="-514350" eaLnBrk="0" hangingPunct="0">
              <a:buFont typeface="Arial" panose="020B0604020202020204" pitchFamily="34" charset="0"/>
              <a:buChar char="•"/>
            </a:pPr>
            <a:r>
              <a:rPr lang="en-US" altLang="zh-CN" sz="2400">
                <a:latin typeface="Helvetica" pitchFamily="2" charset="0"/>
                <a:ea typeface="Cambria Math" panose="02040503050406030204" pitchFamily="18" charset="0"/>
                <a:cs typeface="Arial" panose="020B0604020202020204" pitchFamily="34" charset="0"/>
              </a:rPr>
              <a:t>Where to stay</a:t>
            </a:r>
            <a:endParaRPr lang="en-US" altLang="zh-CN" sz="2400">
              <a:latin typeface="Helvetica" pitchFamily="2" charset="0"/>
              <a:ea typeface="Cambria Math" panose="02040503050406030204" pitchFamily="18" charset="0"/>
              <a:cs typeface="Arial" panose="020B0604020202020204" pitchFamily="34" charset="0"/>
            </a:endParaRPr>
          </a:p>
          <a:p>
            <a:pPr marL="514350" indent="-514350" eaLnBrk="0" hangingPunct="0">
              <a:buFont typeface="Arial" panose="020B0604020202020204" pitchFamily="34" charset="0"/>
              <a:buChar char="•"/>
            </a:pPr>
            <a:r>
              <a:rPr lang="en-US" altLang="zh-CN" sz="2400">
                <a:latin typeface="Helvetica" pitchFamily="2" charset="0"/>
                <a:ea typeface="Cambria Math" panose="02040503050406030204" pitchFamily="18" charset="0"/>
                <a:cs typeface="Arial" panose="020B0604020202020204" pitchFamily="34" charset="0"/>
              </a:rPr>
              <a:t>Other words about travel</a:t>
            </a:r>
            <a:endParaRPr lang="en-US" altLang="zh-CN" sz="2400">
              <a:latin typeface="Helvetica" pitchFamily="2" charset="0"/>
              <a:ea typeface="Cambria Math" panose="02040503050406030204" pitchFamily="18" charset="0"/>
              <a:cs typeface="Arial" panose="020B0604020202020204" pitchFamily="34" charset="0"/>
            </a:endParaRPr>
          </a:p>
          <a:p>
            <a:pPr marL="514350" indent="-514350">
              <a:lnSpc>
                <a:spcPct val="120000"/>
              </a:lnSpc>
            </a:pPr>
            <a:r>
              <a:rPr lang="en-US" altLang="zh-CN" sz="2000">
                <a:ea typeface="Cambria Math" panose="02040503050406030204" pitchFamily="18" charset="0"/>
                <a:cs typeface="Arial" panose="020B0604020202020204" pitchFamily="34" charset="0"/>
              </a:rPr>
              <a:t> </a:t>
            </a:r>
            <a:endParaRPr lang="en-US" altLang="zh-CN" sz="2400">
              <a:latin typeface="Helvetica" pitchFamily="2" charset="0"/>
              <a:ea typeface="Cambria Math" panose="02040503050406030204" pitchFamily="18" charset="0"/>
              <a:cs typeface="Arial" panose="020B0604020202020204" pitchFamily="34" charset="0"/>
            </a:endParaRPr>
          </a:p>
        </p:txBody>
      </p:sp>
      <p:grpSp>
        <p:nvGrpSpPr>
          <p:cNvPr id="19460" name="Group 14"/>
          <p:cNvGrpSpPr/>
          <p:nvPr/>
        </p:nvGrpSpPr>
        <p:grpSpPr bwMode="auto">
          <a:xfrm>
            <a:off x="0" y="0"/>
            <a:ext cx="7956550" cy="1198563"/>
            <a:chOff x="0" y="0"/>
            <a:chExt cx="7956376" cy="1198563"/>
          </a:xfrm>
        </p:grpSpPr>
        <p:pic>
          <p:nvPicPr>
            <p:cNvPr id="19461" name="Picture 9"/>
            <p:cNvPicPr>
              <a:picLocks noChangeAspect="1" noChangeArrowheads="1"/>
            </p:cNvPicPr>
            <p:nvPr/>
          </p:nvPicPr>
          <p:blipFill>
            <a:blip r:embed="rId2"/>
            <a:srcRect/>
            <a:stretch>
              <a:fillRect/>
            </a:stretch>
          </p:blipFill>
          <p:spPr bwMode="auto">
            <a:xfrm>
              <a:off x="0" y="0"/>
              <a:ext cx="3348038" cy="1198563"/>
            </a:xfrm>
            <a:prstGeom prst="rect">
              <a:avLst/>
            </a:prstGeom>
            <a:noFill/>
            <a:ln w="9525">
              <a:noFill/>
              <a:miter lim="800000"/>
              <a:headEnd/>
              <a:tailEnd/>
            </a:ln>
          </p:spPr>
        </p:pic>
        <p:sp>
          <p:nvSpPr>
            <p:cNvPr id="11" name="TextBox 10"/>
            <p:cNvSpPr txBox="1"/>
            <p:nvPr/>
          </p:nvSpPr>
          <p:spPr>
            <a:xfrm>
              <a:off x="900093" y="333375"/>
              <a:ext cx="1584290" cy="522288"/>
            </a:xfrm>
            <a:prstGeom prst="rect">
              <a:avLst/>
            </a:prstGeom>
            <a:noFill/>
          </p:spPr>
          <p:txBody>
            <a:bodyPr>
              <a:spAutoFit/>
            </a:bodyPr>
            <a:lstStyle/>
            <a:p>
              <a:pPr fontAlgn="auto">
                <a:spcBef>
                  <a:spcPts val="0"/>
                </a:spcBef>
                <a:spcAft>
                  <a:spcPts val="0"/>
                </a:spcAft>
                <a:defRPr/>
              </a:pPr>
              <a:r>
                <a:rPr lang="en-US" altLang="zh-CN" sz="2800" b="1" dirty="0">
                  <a:solidFill>
                    <a:schemeClr val="bg1"/>
                  </a:solidFill>
                  <a:effectLst>
                    <a:outerShdw blurRad="38100" dist="38100" dir="2700000" algn="tl">
                      <a:srgbClr val="000000">
                        <a:alpha val="43137"/>
                      </a:srgbClr>
                    </a:outerShdw>
                  </a:effectLst>
                  <a:latin typeface="Comic Sans MS" panose="030F0702030302020204" pitchFamily="66" charset="0"/>
                  <a:ea typeface="+mn-ea"/>
                </a:rPr>
                <a:t>Lead-in</a:t>
              </a:r>
              <a:endParaRPr lang="zh-CN" altLang="en-US" sz="2800" b="1" dirty="0">
                <a:solidFill>
                  <a:schemeClr val="bg1"/>
                </a:solidFill>
                <a:effectLst>
                  <a:outerShdw blurRad="38100" dist="38100" dir="2700000" algn="tl">
                    <a:srgbClr val="000000">
                      <a:alpha val="43137"/>
                    </a:srgbClr>
                  </a:outerShdw>
                </a:effectLst>
                <a:latin typeface="Comic Sans MS" panose="030F0702030302020204" pitchFamily="66" charset="0"/>
                <a:ea typeface="+mn-ea"/>
              </a:endParaRPr>
            </a:p>
          </p:txBody>
        </p:sp>
        <p:sp>
          <p:nvSpPr>
            <p:cNvPr id="19463" name="矩形 11"/>
            <p:cNvSpPr>
              <a:spLocks noChangeArrowheads="1"/>
            </p:cNvSpPr>
            <p:nvPr/>
          </p:nvSpPr>
          <p:spPr bwMode="auto">
            <a:xfrm>
              <a:off x="3572694" y="427038"/>
              <a:ext cx="4383682" cy="522579"/>
            </a:xfrm>
            <a:prstGeom prst="rect">
              <a:avLst/>
            </a:prstGeom>
            <a:noFill/>
            <a:ln w="9525">
              <a:noFill/>
              <a:miter lim="800000"/>
            </a:ln>
          </p:spPr>
          <p:txBody>
            <a:bodyPr>
              <a:spAutoFit/>
            </a:bodyPr>
            <a:lstStyle/>
            <a:p>
              <a:pPr algn="just">
                <a:lnSpc>
                  <a:spcPct val="130000"/>
                </a:lnSpc>
              </a:pPr>
              <a:r>
                <a:rPr lang="en-US" altLang="zh-CN" sz="2400" b="1">
                  <a:solidFill>
                    <a:srgbClr val="006600"/>
                  </a:solidFill>
                  <a:latin typeface="Helvetica" pitchFamily="2" charset="0"/>
                  <a:ea typeface="Helvetica Neue"/>
                  <a:cs typeface="Helvetica Neue"/>
                </a:rPr>
                <a:t>Group discussion </a:t>
              </a:r>
              <a:endParaRPr lang="zh-CN" altLang="en-US" sz="2400" b="1">
                <a:solidFill>
                  <a:srgbClr val="006600"/>
                </a:solidFill>
                <a:latin typeface="Helvetica" pitchFamily="2" charset="0"/>
                <a:ea typeface="Helvetica Neue"/>
                <a:cs typeface="Helvetica Neue"/>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41323"/>
                                        </p:tgtEl>
                                        <p:attrNameLst>
                                          <p:attrName>style.visibility</p:attrName>
                                        </p:attrNameLst>
                                      </p:cBhvr>
                                      <p:to>
                                        <p:strVal val="visible"/>
                                      </p:to>
                                    </p:set>
                                    <p:animEffect transition="in" filter="box(in)">
                                      <p:cBhvr>
                                        <p:cTn id="7" dur="500"/>
                                        <p:tgtEl>
                                          <p:spTgt spid="1413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1323"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1"/>
          <p:cNvSpPr>
            <a:spLocks noChangeArrowheads="1"/>
          </p:cNvSpPr>
          <p:nvPr/>
        </p:nvSpPr>
        <p:spPr bwMode="auto">
          <a:xfrm>
            <a:off x="755650" y="1822450"/>
            <a:ext cx="7416800" cy="892175"/>
          </a:xfrm>
          <a:prstGeom prst="rect">
            <a:avLst/>
          </a:prstGeom>
          <a:noFill/>
          <a:ln w="9525">
            <a:noFill/>
            <a:miter lim="800000"/>
          </a:ln>
        </p:spPr>
        <p:txBody>
          <a:bodyPr>
            <a:spAutoFit/>
          </a:bodyPr>
          <a:lstStyle/>
          <a:p>
            <a:r>
              <a:rPr lang="zh-CN" altLang="en-US" sz="2600">
                <a:solidFill>
                  <a:srgbClr val="C00000"/>
                </a:solidFill>
                <a:latin typeface="华文行楷" panose="02010800040101010101" pitchFamily="2" charset="-122"/>
                <a:ea typeface="华文行楷" panose="02010800040101010101" pitchFamily="2" charset="-122"/>
              </a:rPr>
              <a:t>我们旅行是因为</a:t>
            </a:r>
            <a:r>
              <a:rPr lang="zh-CN" altLang="en-US" sz="2600">
                <a:latin typeface="华文行楷" panose="02010800040101010101" pitchFamily="2" charset="-122"/>
                <a:ea typeface="华文行楷" panose="02010800040101010101" pitchFamily="2" charset="-122"/>
              </a:rPr>
              <a:t>我们想要去旅行，</a:t>
            </a:r>
            <a:r>
              <a:rPr lang="zh-CN" altLang="en-US" sz="2600">
                <a:solidFill>
                  <a:srgbClr val="C00000"/>
                </a:solidFill>
                <a:latin typeface="华文行楷" panose="02010800040101010101" pitchFamily="2" charset="-122"/>
                <a:ea typeface="华文行楷" panose="02010800040101010101" pitchFamily="2" charset="-122"/>
              </a:rPr>
              <a:t>因为</a:t>
            </a:r>
            <a:r>
              <a:rPr lang="zh-CN" altLang="en-US" sz="2600">
                <a:latin typeface="华文行楷" panose="02010800040101010101" pitchFamily="2" charset="-122"/>
                <a:ea typeface="华文行楷" panose="02010800040101010101" pitchFamily="2" charset="-122"/>
              </a:rPr>
              <a:t>到一个新地方的兴奋和激动可以抵消在机场的各种烦心事。</a:t>
            </a:r>
            <a:endParaRPr lang="zh-CN" altLang="en-US" sz="2600">
              <a:latin typeface="华文行楷" panose="02010800040101010101" pitchFamily="2" charset="-122"/>
              <a:ea typeface="华文行楷" panose="02010800040101010101" pitchFamily="2" charset="-122"/>
            </a:endParaRPr>
          </a:p>
        </p:txBody>
      </p:sp>
      <p:sp>
        <p:nvSpPr>
          <p:cNvPr id="72707" name="TextBox 4"/>
          <p:cNvSpPr txBox="1">
            <a:spLocks noChangeArrowheads="1"/>
          </p:cNvSpPr>
          <p:nvPr/>
        </p:nvSpPr>
        <p:spPr bwMode="auto">
          <a:xfrm>
            <a:off x="762000" y="1143000"/>
            <a:ext cx="1952625" cy="523875"/>
          </a:xfrm>
          <a:prstGeom prst="rect">
            <a:avLst/>
          </a:prstGeom>
          <a:noFill/>
          <a:ln w="9525">
            <a:noFill/>
            <a:miter lim="800000"/>
          </a:ln>
        </p:spPr>
        <p:txBody>
          <a:bodyPr>
            <a:spAutoFit/>
          </a:bodyPr>
          <a:lstStyle/>
          <a:p>
            <a:r>
              <a:rPr lang="zh-CN" altLang="en-US" sz="2800" b="1">
                <a:solidFill>
                  <a:srgbClr val="C00000"/>
                </a:solidFill>
                <a:latin typeface="华文行楷" panose="02010800040101010101" pitchFamily="2" charset="-122"/>
                <a:ea typeface="华文行楷" panose="02010800040101010101" pitchFamily="2" charset="-122"/>
              </a:rPr>
              <a:t>原句译文</a:t>
            </a:r>
            <a:endParaRPr lang="zh-CN" altLang="en-US" sz="2800" b="1">
              <a:solidFill>
                <a:srgbClr val="C00000"/>
              </a:solidFill>
              <a:latin typeface="华文行楷" panose="02010800040101010101" pitchFamily="2" charset="-122"/>
              <a:ea typeface="华文行楷" panose="02010800040101010101" pitchFamily="2" charset="-122"/>
            </a:endParaRPr>
          </a:p>
        </p:txBody>
      </p:sp>
      <p:sp>
        <p:nvSpPr>
          <p:cNvPr id="72708" name="TextBox 25"/>
          <p:cNvSpPr txBox="1">
            <a:spLocks noChangeArrowheads="1"/>
          </p:cNvSpPr>
          <p:nvPr/>
        </p:nvSpPr>
        <p:spPr bwMode="auto">
          <a:xfrm>
            <a:off x="755650" y="3406779"/>
            <a:ext cx="1871663" cy="522287"/>
          </a:xfrm>
          <a:prstGeom prst="rect">
            <a:avLst/>
          </a:prstGeom>
          <a:noFill/>
          <a:ln w="9525">
            <a:noFill/>
            <a:miter lim="800000"/>
          </a:ln>
        </p:spPr>
        <p:txBody>
          <a:bodyPr>
            <a:spAutoFit/>
          </a:bodyPr>
          <a:lstStyle/>
          <a:p>
            <a:r>
              <a:rPr lang="zh-CN" altLang="en-US" sz="2800" b="1" dirty="0">
                <a:solidFill>
                  <a:srgbClr val="FF6600"/>
                </a:solidFill>
                <a:latin typeface="华文行楷" panose="02010800040101010101" pitchFamily="2" charset="-122"/>
                <a:ea typeface="华文行楷" panose="02010800040101010101" pitchFamily="2" charset="-122"/>
              </a:rPr>
              <a:t>逆译练习</a:t>
            </a:r>
            <a:endParaRPr lang="zh-CN" altLang="en-US" sz="2800" b="1" dirty="0">
              <a:solidFill>
                <a:srgbClr val="FF6600"/>
              </a:solidFill>
              <a:latin typeface="华文行楷" panose="02010800040101010101" pitchFamily="2" charset="-122"/>
              <a:ea typeface="华文行楷" panose="02010800040101010101" pitchFamily="2" charset="-122"/>
            </a:endParaRPr>
          </a:p>
        </p:txBody>
      </p:sp>
      <p:sp>
        <p:nvSpPr>
          <p:cNvPr id="6" name="矩形 5"/>
          <p:cNvSpPr>
            <a:spLocks noChangeArrowheads="1"/>
          </p:cNvSpPr>
          <p:nvPr/>
        </p:nvSpPr>
        <p:spPr bwMode="auto">
          <a:xfrm>
            <a:off x="785813" y="4000500"/>
            <a:ext cx="7281862" cy="1293813"/>
          </a:xfrm>
          <a:prstGeom prst="rect">
            <a:avLst/>
          </a:prstGeom>
          <a:noFill/>
          <a:ln w="9525">
            <a:noFill/>
            <a:miter lim="800000"/>
          </a:ln>
        </p:spPr>
        <p:txBody>
          <a:bodyPr>
            <a:spAutoFit/>
          </a:bodyPr>
          <a:lstStyle/>
          <a:p>
            <a:pPr algn="just">
              <a:spcBef>
                <a:spcPct val="50000"/>
              </a:spcBef>
            </a:pPr>
            <a:r>
              <a:rPr lang="en-US" altLang="zh-CN" sz="2600" b="1">
                <a:solidFill>
                  <a:srgbClr val="FF6600"/>
                </a:solidFill>
                <a:latin typeface="Helvetica" pitchFamily="2" charset="0"/>
              </a:rPr>
              <a:t>We travel because </a:t>
            </a:r>
            <a:r>
              <a:rPr lang="en-US" altLang="zh-CN" sz="2600">
                <a:latin typeface="Helvetica" pitchFamily="2" charset="0"/>
              </a:rPr>
              <a:t>we want to,</a:t>
            </a:r>
            <a:r>
              <a:rPr lang="en-US" altLang="zh-CN" sz="2600" b="1">
                <a:solidFill>
                  <a:srgbClr val="FF6600"/>
                </a:solidFill>
                <a:latin typeface="Helvetica" pitchFamily="2" charset="0"/>
              </a:rPr>
              <a:t> because </a:t>
            </a:r>
            <a:r>
              <a:rPr lang="en-US" altLang="zh-CN" sz="2600">
                <a:latin typeface="Helvetica" pitchFamily="2" charset="0"/>
              </a:rPr>
              <a:t>the annoyances of the airport are offset by the thrill of being someplace new. (Para. 4) </a:t>
            </a:r>
            <a:endParaRPr lang="en-US" altLang="zh-CN" sz="2600">
              <a:latin typeface="Helvetica" pitchFamily="2" charset="0"/>
            </a:endParaRPr>
          </a:p>
        </p:txBody>
      </p:sp>
      <p:cxnSp>
        <p:nvCxnSpPr>
          <p:cNvPr id="4" name="直接连接符 3"/>
          <p:cNvCxnSpPr/>
          <p:nvPr/>
        </p:nvCxnSpPr>
        <p:spPr>
          <a:xfrm>
            <a:off x="891183" y="1668463"/>
            <a:ext cx="7281267" cy="1588"/>
          </a:xfrm>
          <a:prstGeom prst="line">
            <a:avLst/>
          </a:prstGeom>
          <a:ln>
            <a:solidFill>
              <a:srgbClr val="B40000"/>
            </a:solidFill>
          </a:ln>
          <a:effectLst>
            <a:glow rad="101600">
              <a:schemeClr val="accent2">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891183" y="3861048"/>
            <a:ext cx="7281267" cy="1588"/>
          </a:xfrm>
          <a:prstGeom prst="line">
            <a:avLst/>
          </a:prstGeom>
          <a:ln>
            <a:solidFill>
              <a:schemeClr val="accent6">
                <a:lumMod val="75000"/>
              </a:schemeClr>
            </a:solidFill>
          </a:ln>
          <a:effectLst>
            <a:glow rad="101600">
              <a:schemeClr val="accent6">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15" name="TextBox 14">
            <a:hlinkClick r:id="" action="ppaction://hlinkshowjump?jump=nextslide"/>
          </p:cNvPr>
          <p:cNvSpPr txBox="1"/>
          <p:nvPr/>
        </p:nvSpPr>
        <p:spPr>
          <a:xfrm>
            <a:off x="7442200" y="6080125"/>
            <a:ext cx="1522413" cy="733425"/>
          </a:xfrm>
          <a:prstGeom prst="rightArrow">
            <a:avLst/>
          </a:prstGeom>
          <a:effectLst>
            <a:outerShdw blurRad="76200" dist="12700" dir="2700000" sy="-23000" kx="-800400" algn="bl" rotWithShape="0">
              <a:prstClr val="black">
                <a:alpha val="20000"/>
              </a:prstClr>
            </a:outerShdw>
          </a:effectLst>
        </p:spPr>
        <p:style>
          <a:lnRef idx="2">
            <a:schemeClr val="accent6"/>
          </a:lnRef>
          <a:fillRef idx="1">
            <a:schemeClr val="lt1"/>
          </a:fillRef>
          <a:effectRef idx="0">
            <a:schemeClr val="accent6"/>
          </a:effectRef>
          <a:fontRef idx="minor">
            <a:schemeClr val="dk1"/>
          </a:fontRef>
        </p:style>
        <p:txBody>
          <a:bodyPr>
            <a:spAutoFit/>
          </a:bodyPr>
          <a:lstStyle/>
          <a:p>
            <a:pPr fontAlgn="auto">
              <a:spcBef>
                <a:spcPts val="0"/>
              </a:spcBef>
              <a:spcAft>
                <a:spcPts val="0"/>
              </a:spcAft>
              <a:defRPr/>
            </a:pPr>
            <a:r>
              <a:rPr lang="zh-CN" altLang="en-US" b="1" dirty="0"/>
              <a:t>句型提炼</a:t>
            </a:r>
            <a:endParaRPr lang="zh-CN" altLang="en-US" b="1" dirty="0"/>
          </a:p>
        </p:txBody>
      </p:sp>
      <p:pic>
        <p:nvPicPr>
          <p:cNvPr id="72714" name="Picture 2" descr="H:\2015年修改\图片14.jpg"/>
          <p:cNvPicPr>
            <a:picLocks noChangeAspect="1" noChangeArrowheads="1"/>
          </p:cNvPicPr>
          <p:nvPr/>
        </p:nvPicPr>
        <p:blipFill>
          <a:blip r:embed="rId1"/>
          <a:srcRect/>
          <a:stretch>
            <a:fillRect/>
          </a:stretch>
        </p:blipFill>
        <p:spPr bwMode="auto">
          <a:xfrm>
            <a:off x="0" y="0"/>
            <a:ext cx="7229475" cy="1163638"/>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1"/>
          <p:cNvSpPr>
            <a:spLocks noChangeArrowheads="1"/>
          </p:cNvSpPr>
          <p:nvPr/>
        </p:nvSpPr>
        <p:spPr bwMode="auto">
          <a:xfrm>
            <a:off x="1158875" y="1857375"/>
            <a:ext cx="7056438" cy="809625"/>
          </a:xfrm>
          <a:prstGeom prst="rect">
            <a:avLst/>
          </a:prstGeom>
          <a:noFill/>
          <a:ln w="9525">
            <a:noFill/>
            <a:miter lim="800000"/>
          </a:ln>
        </p:spPr>
        <p:txBody>
          <a:bodyPr>
            <a:spAutoFit/>
          </a:bodyPr>
          <a:lstStyle/>
          <a:p>
            <a:pPr>
              <a:lnSpc>
                <a:spcPts val="2800"/>
              </a:lnSpc>
            </a:pPr>
            <a:r>
              <a:rPr kumimoji="1" lang="en-US" altLang="zh-CN" sz="2800">
                <a:latin typeface="Helvetica" pitchFamily="2" charset="0"/>
              </a:rPr>
              <a:t>Sb. do sth. </a:t>
            </a:r>
            <a:r>
              <a:rPr lang="en-US" altLang="zh-CN" sz="2600" b="1">
                <a:solidFill>
                  <a:srgbClr val="E46C0A"/>
                </a:solidFill>
                <a:latin typeface="Helvetica" pitchFamily="2" charset="0"/>
                <a:ea typeface="华文行楷" panose="02010800040101010101" pitchFamily="2" charset="-122"/>
              </a:rPr>
              <a:t>because</a:t>
            </a:r>
            <a:r>
              <a:rPr kumimoji="1" lang="en-US" altLang="zh-CN" sz="2800">
                <a:latin typeface="Helvetica" pitchFamily="2" charset="0"/>
              </a:rPr>
              <a:t> sb.like/dislike to, </a:t>
            </a:r>
            <a:r>
              <a:rPr lang="en-US" altLang="zh-CN" sz="2600" b="1">
                <a:solidFill>
                  <a:srgbClr val="E46C0A"/>
                </a:solidFill>
                <a:latin typeface="Helvetica" pitchFamily="2" charset="0"/>
                <a:ea typeface="华文行楷" panose="02010800040101010101" pitchFamily="2" charset="-122"/>
              </a:rPr>
              <a:t>because….</a:t>
            </a:r>
            <a:endParaRPr lang="en-US" altLang="zh-CN" sz="2600" b="1">
              <a:solidFill>
                <a:srgbClr val="E46C0A"/>
              </a:solidFill>
              <a:latin typeface="Helvetica" pitchFamily="2" charset="0"/>
              <a:ea typeface="华文行楷" panose="02010800040101010101" pitchFamily="2" charset="-122"/>
            </a:endParaRPr>
          </a:p>
        </p:txBody>
      </p:sp>
      <p:sp>
        <p:nvSpPr>
          <p:cNvPr id="5" name="TextBox 4"/>
          <p:cNvSpPr txBox="1"/>
          <p:nvPr/>
        </p:nvSpPr>
        <p:spPr>
          <a:xfrm>
            <a:off x="1116013" y="1268413"/>
            <a:ext cx="1952625" cy="523875"/>
          </a:xfrm>
          <a:prstGeom prst="rect">
            <a:avLst/>
          </a:prstGeom>
          <a:noFill/>
        </p:spPr>
        <p:txBody>
          <a:bodyPr>
            <a:spAutoFit/>
          </a:bodyPr>
          <a:lstStyle/>
          <a:p>
            <a:pPr fontAlgn="auto">
              <a:spcBef>
                <a:spcPts val="0"/>
              </a:spcBef>
              <a:spcAft>
                <a:spcPts val="0"/>
              </a:spcAft>
              <a:defRPr/>
            </a:pPr>
            <a:r>
              <a:rPr lang="zh-CN" altLang="en-US" sz="2800" b="1" dirty="0">
                <a:solidFill>
                  <a:schemeClr val="accent6">
                    <a:lumMod val="75000"/>
                  </a:schemeClr>
                </a:solidFill>
                <a:latin typeface="华文行楷" panose="02010800040101010101" pitchFamily="2" charset="-122"/>
                <a:ea typeface="华文行楷" panose="02010800040101010101" pitchFamily="2" charset="-122"/>
              </a:rPr>
              <a:t>句型提炼</a:t>
            </a:r>
            <a:endParaRPr lang="zh-CN" altLang="en-US" sz="2800" b="1" dirty="0">
              <a:solidFill>
                <a:schemeClr val="accent6">
                  <a:lumMod val="75000"/>
                </a:schemeClr>
              </a:solidFill>
              <a:latin typeface="华文行楷" panose="02010800040101010101" pitchFamily="2" charset="-122"/>
              <a:ea typeface="华文行楷" panose="02010800040101010101" pitchFamily="2" charset="-122"/>
            </a:endParaRPr>
          </a:p>
        </p:txBody>
      </p:sp>
      <p:sp>
        <p:nvSpPr>
          <p:cNvPr id="73732" name="TextBox 25"/>
          <p:cNvSpPr txBox="1">
            <a:spLocks noChangeArrowheads="1"/>
          </p:cNvSpPr>
          <p:nvPr/>
        </p:nvSpPr>
        <p:spPr bwMode="auto">
          <a:xfrm>
            <a:off x="1116013" y="3190875"/>
            <a:ext cx="1871662" cy="523875"/>
          </a:xfrm>
          <a:prstGeom prst="rect">
            <a:avLst/>
          </a:prstGeom>
          <a:noFill/>
          <a:ln w="9525">
            <a:noFill/>
            <a:miter lim="800000"/>
          </a:ln>
        </p:spPr>
        <p:txBody>
          <a:bodyPr>
            <a:spAutoFit/>
          </a:bodyPr>
          <a:lstStyle/>
          <a:p>
            <a:r>
              <a:rPr lang="zh-CN" altLang="en-US" sz="2800" b="1">
                <a:solidFill>
                  <a:srgbClr val="71AE0E"/>
                </a:solidFill>
                <a:latin typeface="华文行楷" panose="02010800040101010101" pitchFamily="2" charset="-122"/>
                <a:ea typeface="华文行楷" panose="02010800040101010101" pitchFamily="2" charset="-122"/>
              </a:rPr>
              <a:t>应用提示</a:t>
            </a:r>
            <a:endParaRPr lang="zh-CN" altLang="en-US" sz="2800" b="1">
              <a:solidFill>
                <a:srgbClr val="71AE0E"/>
              </a:solidFill>
              <a:latin typeface="华文行楷" panose="02010800040101010101" pitchFamily="2" charset="-122"/>
              <a:ea typeface="华文行楷" panose="02010800040101010101" pitchFamily="2" charset="-122"/>
            </a:endParaRPr>
          </a:p>
        </p:txBody>
      </p:sp>
      <p:sp>
        <p:nvSpPr>
          <p:cNvPr id="6" name="矩形 5"/>
          <p:cNvSpPr>
            <a:spLocks noChangeArrowheads="1"/>
          </p:cNvSpPr>
          <p:nvPr/>
        </p:nvSpPr>
        <p:spPr bwMode="auto">
          <a:xfrm>
            <a:off x="1071563" y="3857625"/>
            <a:ext cx="6624637" cy="820738"/>
          </a:xfrm>
          <a:prstGeom prst="rect">
            <a:avLst/>
          </a:prstGeom>
          <a:noFill/>
          <a:ln w="9525">
            <a:noFill/>
            <a:miter lim="800000"/>
          </a:ln>
        </p:spPr>
        <p:txBody>
          <a:bodyPr>
            <a:spAutoFit/>
          </a:bodyPr>
          <a:lstStyle/>
          <a:p>
            <a:pPr>
              <a:lnSpc>
                <a:spcPts val="2800"/>
              </a:lnSpc>
              <a:spcBef>
                <a:spcPct val="50000"/>
              </a:spcBef>
            </a:pPr>
            <a:r>
              <a:rPr lang="zh-CN" altLang="en-US" sz="2600">
                <a:latin typeface="华文行楷" panose="02010800040101010101" pitchFamily="2" charset="-122"/>
                <a:ea typeface="华文行楷" panose="02010800040101010101" pitchFamily="2" charset="-122"/>
              </a:rPr>
              <a:t>用于表达</a:t>
            </a:r>
            <a:r>
              <a:rPr lang="zh-CN" altLang="en-US" sz="2600">
                <a:solidFill>
                  <a:srgbClr val="71AE0E"/>
                </a:solidFill>
                <a:latin typeface="华文行楷" panose="02010800040101010101" pitchFamily="2" charset="-122"/>
                <a:ea typeface="华文行楷" panose="02010800040101010101" pitchFamily="2" charset="-122"/>
              </a:rPr>
              <a:t>“某人喜欢</a:t>
            </a:r>
            <a:r>
              <a:rPr lang="en-US" altLang="zh-CN" sz="2600">
                <a:solidFill>
                  <a:srgbClr val="71AE0E"/>
                </a:solidFill>
                <a:latin typeface="华文行楷" panose="02010800040101010101" pitchFamily="2" charset="-122"/>
                <a:ea typeface="华文行楷" panose="02010800040101010101" pitchFamily="2" charset="-122"/>
              </a:rPr>
              <a:t>/</a:t>
            </a:r>
            <a:r>
              <a:rPr lang="zh-CN" altLang="en-US" sz="2600">
                <a:solidFill>
                  <a:srgbClr val="71AE0E"/>
                </a:solidFill>
                <a:latin typeface="华文行楷" panose="02010800040101010101" pitchFamily="2" charset="-122"/>
                <a:ea typeface="华文行楷" panose="02010800040101010101" pitchFamily="2" charset="-122"/>
              </a:rPr>
              <a:t>不喜欢做某事的种种原因或理由”</a:t>
            </a:r>
            <a:r>
              <a:rPr lang="zh-CN" altLang="en-US" sz="2600">
                <a:latin typeface="华文行楷" panose="02010800040101010101" pitchFamily="2" charset="-122"/>
                <a:ea typeface="华文行楷" panose="02010800040101010101" pitchFamily="2" charset="-122"/>
              </a:rPr>
              <a:t>。</a:t>
            </a:r>
            <a:endParaRPr lang="zh-CN" altLang="en-US" sz="2600">
              <a:latin typeface="华文行楷" panose="02010800040101010101" pitchFamily="2" charset="-122"/>
              <a:ea typeface="华文行楷" panose="02010800040101010101" pitchFamily="2" charset="-122"/>
            </a:endParaRPr>
          </a:p>
        </p:txBody>
      </p:sp>
      <p:cxnSp>
        <p:nvCxnSpPr>
          <p:cNvPr id="4" name="直接连接符 3"/>
          <p:cNvCxnSpPr/>
          <p:nvPr/>
        </p:nvCxnSpPr>
        <p:spPr>
          <a:xfrm>
            <a:off x="1214414" y="3643314"/>
            <a:ext cx="6696200" cy="0"/>
          </a:xfrm>
          <a:prstGeom prst="line">
            <a:avLst/>
          </a:prstGeom>
          <a:ln>
            <a:solidFill>
              <a:srgbClr val="71AE0E"/>
            </a:solidFill>
          </a:ln>
          <a:effectLst>
            <a:glow rad="1016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1214414" y="1785926"/>
            <a:ext cx="6624464" cy="0"/>
          </a:xfrm>
          <a:prstGeom prst="line">
            <a:avLst/>
          </a:prstGeom>
          <a:ln>
            <a:solidFill>
              <a:schemeClr val="accent6">
                <a:lumMod val="75000"/>
              </a:schemeClr>
            </a:solidFill>
          </a:ln>
          <a:effectLst>
            <a:glow rad="101600">
              <a:schemeClr val="accent6">
                <a:satMod val="175000"/>
                <a:alpha val="40000"/>
              </a:schemeClr>
            </a:glow>
          </a:effectLst>
        </p:spPr>
        <p:style>
          <a:lnRef idx="1">
            <a:schemeClr val="accent1"/>
          </a:lnRef>
          <a:fillRef idx="0">
            <a:schemeClr val="accent1"/>
          </a:fillRef>
          <a:effectRef idx="0">
            <a:schemeClr val="accent1"/>
          </a:effectRef>
          <a:fontRef idx="minor">
            <a:schemeClr val="tx1"/>
          </a:fontRef>
        </p:style>
      </p:cxnSp>
      <p:pic>
        <p:nvPicPr>
          <p:cNvPr id="73736" name="Picture 2"/>
          <p:cNvPicPr>
            <a:picLocks noChangeAspect="1" noChangeArrowheads="1"/>
          </p:cNvPicPr>
          <p:nvPr/>
        </p:nvPicPr>
        <p:blipFill>
          <a:blip r:embed="rId1"/>
          <a:srcRect/>
          <a:stretch>
            <a:fillRect/>
          </a:stretch>
        </p:blipFill>
        <p:spPr bwMode="auto">
          <a:xfrm>
            <a:off x="0" y="5876925"/>
            <a:ext cx="4208463" cy="957263"/>
          </a:xfrm>
          <a:prstGeom prst="rect">
            <a:avLst/>
          </a:prstGeom>
          <a:noFill/>
          <a:ln w="9525">
            <a:noFill/>
            <a:miter lim="800000"/>
            <a:headEnd/>
            <a:tailEnd/>
          </a:ln>
        </p:spPr>
      </p:pic>
      <p:sp>
        <p:nvSpPr>
          <p:cNvPr id="18" name="TextBox 17">
            <a:hlinkClick r:id="" action="ppaction://hlinkshowjump?jump=nextslide"/>
          </p:cNvPr>
          <p:cNvSpPr txBox="1"/>
          <p:nvPr/>
        </p:nvSpPr>
        <p:spPr>
          <a:xfrm>
            <a:off x="5929313" y="5429250"/>
            <a:ext cx="1522412" cy="733425"/>
          </a:xfrm>
          <a:prstGeom prst="rightArrow">
            <a:avLst/>
          </a:prstGeom>
          <a:effectLst>
            <a:outerShdw blurRad="76200" dist="12700" dir="2700000" sy="-23000" kx="-800400" algn="bl" rotWithShape="0">
              <a:prstClr val="black">
                <a:alpha val="20000"/>
              </a:prstClr>
            </a:outerShdw>
          </a:effectLst>
        </p:spPr>
        <p:style>
          <a:lnRef idx="2">
            <a:schemeClr val="accent6"/>
          </a:lnRef>
          <a:fillRef idx="1">
            <a:schemeClr val="lt1"/>
          </a:fillRef>
          <a:effectRef idx="0">
            <a:schemeClr val="accent6"/>
          </a:effectRef>
          <a:fontRef idx="minor">
            <a:schemeClr val="dk1"/>
          </a:fontRef>
        </p:style>
        <p:txBody>
          <a:bodyPr>
            <a:spAutoFit/>
          </a:bodyPr>
          <a:lstStyle/>
          <a:p>
            <a:pPr fontAlgn="auto">
              <a:spcBef>
                <a:spcPts val="0"/>
              </a:spcBef>
              <a:spcAft>
                <a:spcPts val="0"/>
              </a:spcAft>
              <a:defRPr/>
            </a:pPr>
            <a:r>
              <a:rPr lang="zh-CN" altLang="en-US" b="1" dirty="0"/>
              <a:t>句型应用</a:t>
            </a:r>
            <a:endParaRPr lang="zh-CN" altLang="en-US" b="1" dirty="0"/>
          </a:p>
        </p:txBody>
      </p:sp>
      <p:pic>
        <p:nvPicPr>
          <p:cNvPr id="73738" name="Picture 2" descr="H:\2015年修改\图片14.jpg"/>
          <p:cNvPicPr>
            <a:picLocks noChangeAspect="1" noChangeArrowheads="1"/>
          </p:cNvPicPr>
          <p:nvPr/>
        </p:nvPicPr>
        <p:blipFill>
          <a:blip r:embed="rId2"/>
          <a:srcRect/>
          <a:stretch>
            <a:fillRect/>
          </a:stretch>
        </p:blipFill>
        <p:spPr bwMode="auto">
          <a:xfrm>
            <a:off x="0" y="-214313"/>
            <a:ext cx="7229475" cy="1163638"/>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7" name="Picture 5"/>
          <p:cNvPicPr>
            <a:picLocks noChangeAspect="1" noChangeArrowheads="1"/>
          </p:cNvPicPr>
          <p:nvPr/>
        </p:nvPicPr>
        <p:blipFill>
          <a:blip r:embed="rId1"/>
          <a:srcRect l="7280" t="15610"/>
          <a:stretch>
            <a:fillRect/>
          </a:stretch>
        </p:blipFill>
        <p:spPr bwMode="auto">
          <a:xfrm>
            <a:off x="500063" y="1341438"/>
            <a:ext cx="8248650" cy="5016500"/>
          </a:xfrm>
          <a:prstGeom prst="rect">
            <a:avLst/>
          </a:prstGeom>
          <a:noFill/>
          <a:ln w="9525">
            <a:noFill/>
            <a:miter lim="800000"/>
            <a:headEnd/>
            <a:tailEnd/>
          </a:ln>
        </p:spPr>
      </p:pic>
      <p:sp>
        <p:nvSpPr>
          <p:cNvPr id="23" name="TextBox 22"/>
          <p:cNvSpPr txBox="1"/>
          <p:nvPr/>
        </p:nvSpPr>
        <p:spPr>
          <a:xfrm>
            <a:off x="1071563" y="1857375"/>
            <a:ext cx="1651000" cy="492125"/>
          </a:xfrm>
          <a:prstGeom prst="rect">
            <a:avLst/>
          </a:prstGeom>
          <a:noFill/>
        </p:spPr>
        <p:txBody>
          <a:bodyPr>
            <a:spAutoFit/>
          </a:bodyPr>
          <a:lstStyle/>
          <a:p>
            <a:pPr fontAlgn="auto">
              <a:spcBef>
                <a:spcPts val="0"/>
              </a:spcBef>
              <a:spcAft>
                <a:spcPts val="0"/>
              </a:spcAft>
              <a:defRPr/>
            </a:pPr>
            <a:r>
              <a:rPr lang="zh-CN" altLang="en-US" sz="2600" dirty="0">
                <a:solidFill>
                  <a:schemeClr val="accent6">
                    <a:lumMod val="50000"/>
                  </a:schemeClr>
                </a:solidFill>
                <a:latin typeface="华文行楷" panose="02010800040101010101" pitchFamily="2" charset="-122"/>
                <a:ea typeface="华文行楷" panose="02010800040101010101" pitchFamily="2" charset="-122"/>
              </a:rPr>
              <a:t>典型例句</a:t>
            </a:r>
            <a:endParaRPr lang="zh-CN" altLang="en-US" sz="2600" dirty="0">
              <a:solidFill>
                <a:schemeClr val="accent6">
                  <a:lumMod val="50000"/>
                </a:schemeClr>
              </a:solidFill>
              <a:latin typeface="华文行楷" panose="02010800040101010101" pitchFamily="2" charset="-122"/>
              <a:ea typeface="华文行楷" panose="02010800040101010101" pitchFamily="2" charset="-122"/>
            </a:endParaRPr>
          </a:p>
        </p:txBody>
      </p:sp>
      <p:sp>
        <p:nvSpPr>
          <p:cNvPr id="3" name="TextBox 2"/>
          <p:cNvSpPr txBox="1">
            <a:spLocks noChangeArrowheads="1"/>
          </p:cNvSpPr>
          <p:nvPr/>
        </p:nvSpPr>
        <p:spPr bwMode="auto">
          <a:xfrm>
            <a:off x="1071563" y="2286000"/>
            <a:ext cx="6515100" cy="1017588"/>
          </a:xfrm>
          <a:prstGeom prst="rect">
            <a:avLst/>
          </a:prstGeom>
          <a:noFill/>
          <a:ln w="9525">
            <a:noFill/>
            <a:miter lim="800000"/>
          </a:ln>
        </p:spPr>
        <p:txBody>
          <a:bodyPr>
            <a:spAutoFit/>
          </a:bodyPr>
          <a:lstStyle/>
          <a:p>
            <a:pPr>
              <a:lnSpc>
                <a:spcPct val="135000"/>
              </a:lnSpc>
              <a:spcBef>
                <a:spcPct val="50000"/>
              </a:spcBef>
            </a:pPr>
            <a:r>
              <a:rPr lang="zh-CN" altLang="en-US" sz="2400">
                <a:latin typeface="华文行楷" panose="02010800040101010101" pitchFamily="2" charset="-122"/>
                <a:ea typeface="华文行楷" panose="02010800040101010101" pitchFamily="2" charset="-122"/>
              </a:rPr>
              <a:t>我网购是因为我喜欢网购，因为网购可以免去我的腿脚之苦从而节省精力。</a:t>
            </a:r>
            <a:endParaRPr lang="zh-CN" altLang="en-US" sz="2400">
              <a:latin typeface="华文行楷" panose="02010800040101010101" pitchFamily="2" charset="-122"/>
              <a:ea typeface="华文行楷" panose="02010800040101010101" pitchFamily="2" charset="-122"/>
            </a:endParaRPr>
          </a:p>
        </p:txBody>
      </p:sp>
      <p:pic>
        <p:nvPicPr>
          <p:cNvPr id="74757" name="Picture 2" descr="H:\2015年修改\图片14.jpg"/>
          <p:cNvPicPr>
            <a:picLocks noChangeAspect="1" noChangeArrowheads="1"/>
          </p:cNvPicPr>
          <p:nvPr/>
        </p:nvPicPr>
        <p:blipFill>
          <a:blip r:embed="rId2"/>
          <a:srcRect/>
          <a:stretch>
            <a:fillRect/>
          </a:stretch>
        </p:blipFill>
        <p:spPr bwMode="auto">
          <a:xfrm>
            <a:off x="0" y="0"/>
            <a:ext cx="7229475" cy="1163638"/>
          </a:xfrm>
          <a:prstGeom prst="rect">
            <a:avLst/>
          </a:prstGeom>
          <a:noFill/>
          <a:ln w="9525">
            <a:noFill/>
            <a:miter lim="800000"/>
            <a:headEnd/>
            <a:tailEnd/>
          </a:ln>
        </p:spPr>
      </p:pic>
      <p:sp>
        <p:nvSpPr>
          <p:cNvPr id="7" name="文本框 5"/>
          <p:cNvSpPr txBox="1"/>
          <p:nvPr/>
        </p:nvSpPr>
        <p:spPr>
          <a:xfrm>
            <a:off x="1027834" y="3637408"/>
            <a:ext cx="3758480" cy="535531"/>
          </a:xfrm>
          <a:prstGeom prst="rect">
            <a:avLst/>
          </a:prstGeom>
          <a:solidFill>
            <a:srgbClr val="FFC000"/>
          </a:solidFill>
          <a:effectLst>
            <a:softEdge rad="127000"/>
          </a:effectLst>
        </p:spPr>
        <p:txBody>
          <a:bodyPr>
            <a:spAutoFit/>
          </a:bodyPr>
          <a:lstStyle/>
          <a:p>
            <a:pPr fontAlgn="auto">
              <a:lnSpc>
                <a:spcPct val="120000"/>
              </a:lnSpc>
              <a:spcBef>
                <a:spcPct val="50000"/>
              </a:spcBef>
              <a:spcAft>
                <a:spcPts val="0"/>
              </a:spcAft>
              <a:defRPr/>
            </a:pPr>
            <a:r>
              <a:rPr kumimoji="1" lang="en-US" altLang="zh-CN" sz="2400" dirty="0">
                <a:solidFill>
                  <a:srgbClr val="000000"/>
                </a:solidFill>
                <a:latin typeface="+mn-lt"/>
                <a:ea typeface="+mn-ea"/>
              </a:rPr>
              <a:t>(online shopping </a:t>
            </a:r>
            <a:r>
              <a:rPr kumimoji="1" lang="en-US" altLang="zh-CN" sz="2400" dirty="0">
                <a:solidFill>
                  <a:schemeClr val="accent4">
                    <a:lumMod val="10000"/>
                  </a:schemeClr>
                </a:solidFill>
                <a:latin typeface="+mn-lt"/>
                <a:ea typeface="+mn-ea"/>
              </a:rPr>
              <a:t>/ </a:t>
            </a:r>
            <a:r>
              <a:rPr kumimoji="1" lang="en-US" altLang="zh-CN" sz="2400" dirty="0">
                <a:solidFill>
                  <a:srgbClr val="000000"/>
                </a:solidFill>
                <a:latin typeface="+mn-lt"/>
                <a:ea typeface="+mn-ea"/>
              </a:rPr>
              <a:t>save feet)</a:t>
            </a:r>
            <a:endParaRPr kumimoji="1" lang="en-US" altLang="zh-CN" sz="2400" dirty="0">
              <a:solidFill>
                <a:schemeClr val="accent4">
                  <a:lumMod val="10000"/>
                </a:schemeClr>
              </a:solidFill>
              <a:latin typeface="+mn-lt"/>
              <a:ea typeface="+mn-ea"/>
            </a:endParaRPr>
          </a:p>
        </p:txBody>
      </p:sp>
      <p:sp>
        <p:nvSpPr>
          <p:cNvPr id="8" name="TextBox 7"/>
          <p:cNvSpPr txBox="1">
            <a:spLocks noChangeArrowheads="1"/>
          </p:cNvSpPr>
          <p:nvPr/>
        </p:nvSpPr>
        <p:spPr bwMode="auto">
          <a:xfrm>
            <a:off x="1027113" y="4324350"/>
            <a:ext cx="7127875" cy="1033463"/>
          </a:xfrm>
          <a:prstGeom prst="rect">
            <a:avLst/>
          </a:prstGeom>
          <a:noFill/>
          <a:ln w="9525">
            <a:noFill/>
            <a:miter lim="800000"/>
          </a:ln>
        </p:spPr>
        <p:txBody>
          <a:bodyPr>
            <a:spAutoFit/>
          </a:bodyPr>
          <a:lstStyle/>
          <a:p>
            <a:pPr algn="just">
              <a:lnSpc>
                <a:spcPct val="135000"/>
              </a:lnSpc>
              <a:spcBef>
                <a:spcPct val="50000"/>
              </a:spcBef>
              <a:defRPr/>
            </a:pPr>
            <a:r>
              <a:rPr lang="en-US" altLang="zh-CN" sz="2400" dirty="0">
                <a:latin typeface="Helvetica" pitchFamily="2" charset="0"/>
              </a:rPr>
              <a:t>I shop online </a:t>
            </a:r>
            <a:r>
              <a:rPr kumimoji="1" lang="en-US" altLang="zh-CN" sz="2400" i="1" dirty="0">
                <a:solidFill>
                  <a:srgbClr val="FF0000"/>
                </a:solidFill>
                <a:latin typeface="Helvetica"/>
                <a:ea typeface="+mn-ea"/>
              </a:rPr>
              <a:t>because I like to</a:t>
            </a:r>
            <a:r>
              <a:rPr lang="en-US" altLang="zh-CN" sz="2400" dirty="0">
                <a:latin typeface="Helvetica" pitchFamily="2" charset="0"/>
              </a:rPr>
              <a:t>, </a:t>
            </a:r>
            <a:r>
              <a:rPr kumimoji="1" lang="en-US" altLang="zh-CN" sz="2400" i="1" dirty="0">
                <a:solidFill>
                  <a:srgbClr val="FF0000"/>
                </a:solidFill>
                <a:latin typeface="Helvetica"/>
                <a:ea typeface="+mn-ea"/>
              </a:rPr>
              <a:t>because</a:t>
            </a:r>
            <a:r>
              <a:rPr lang="en-US" altLang="zh-CN" sz="2400" dirty="0">
                <a:latin typeface="Helvetica" pitchFamily="2" charset="0"/>
              </a:rPr>
              <a:t> online shopping can save my feet and energy. </a:t>
            </a:r>
            <a:endParaRPr lang="zh-CN" altLang="en-US" sz="2400" dirty="0">
              <a:latin typeface="Helvetica" pitchFamily="2"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9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3" grpId="0"/>
      <p:bldP spid="8"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1"/>
          <p:cNvSpPr>
            <a:spLocks noChangeArrowheads="1"/>
          </p:cNvSpPr>
          <p:nvPr/>
        </p:nvSpPr>
        <p:spPr bwMode="auto">
          <a:xfrm>
            <a:off x="1187450" y="1808163"/>
            <a:ext cx="6624638" cy="1292225"/>
          </a:xfrm>
          <a:prstGeom prst="rect">
            <a:avLst/>
          </a:prstGeom>
          <a:noFill/>
          <a:ln w="9525">
            <a:noFill/>
            <a:miter lim="800000"/>
          </a:ln>
        </p:spPr>
        <p:txBody>
          <a:bodyPr>
            <a:spAutoFit/>
          </a:bodyPr>
          <a:lstStyle/>
          <a:p>
            <a:r>
              <a:rPr lang="zh-CN" altLang="en-US" sz="2600">
                <a:solidFill>
                  <a:srgbClr val="C00000"/>
                </a:solidFill>
                <a:latin typeface="华文行楷" panose="02010800040101010101" pitchFamily="2" charset="-122"/>
                <a:ea typeface="华文行楷" panose="02010800040101010101" pitchFamily="2" charset="-122"/>
              </a:rPr>
              <a:t>有研究指出</a:t>
            </a:r>
            <a:r>
              <a:rPr lang="zh-CN" altLang="en-US" sz="2600">
                <a:latin typeface="华文行楷" panose="02010800040101010101" pitchFamily="2" charset="-122"/>
                <a:ea typeface="华文行楷" panose="02010800040101010101" pitchFamily="2" charset="-122"/>
              </a:rPr>
              <a:t>，体验异国文化可以赋予我们宝贵的开放性思维，使我们更容易明白即使是微不足道的事物也可以有多种意义。</a:t>
            </a:r>
            <a:endParaRPr lang="zh-CN" altLang="en-US" sz="2600">
              <a:latin typeface="华文行楷" panose="02010800040101010101" pitchFamily="2" charset="-122"/>
              <a:ea typeface="华文行楷" panose="02010800040101010101" pitchFamily="2" charset="-122"/>
            </a:endParaRPr>
          </a:p>
        </p:txBody>
      </p:sp>
      <p:sp>
        <p:nvSpPr>
          <p:cNvPr id="75779" name="TextBox 4"/>
          <p:cNvSpPr txBox="1">
            <a:spLocks noChangeArrowheads="1"/>
          </p:cNvSpPr>
          <p:nvPr/>
        </p:nvSpPr>
        <p:spPr bwMode="auto">
          <a:xfrm>
            <a:off x="1258888" y="1125538"/>
            <a:ext cx="1952625" cy="523875"/>
          </a:xfrm>
          <a:prstGeom prst="rect">
            <a:avLst/>
          </a:prstGeom>
          <a:noFill/>
          <a:ln w="9525">
            <a:noFill/>
            <a:miter lim="800000"/>
          </a:ln>
        </p:spPr>
        <p:txBody>
          <a:bodyPr>
            <a:spAutoFit/>
          </a:bodyPr>
          <a:lstStyle/>
          <a:p>
            <a:r>
              <a:rPr lang="zh-CN" altLang="en-US" sz="2800" b="1">
                <a:solidFill>
                  <a:srgbClr val="C00000"/>
                </a:solidFill>
                <a:latin typeface="华文行楷" panose="02010800040101010101" pitchFamily="2" charset="-122"/>
                <a:ea typeface="华文行楷" panose="02010800040101010101" pitchFamily="2" charset="-122"/>
              </a:rPr>
              <a:t>原句译文</a:t>
            </a:r>
            <a:endParaRPr lang="zh-CN" altLang="en-US" sz="2800" b="1">
              <a:solidFill>
                <a:srgbClr val="C00000"/>
              </a:solidFill>
              <a:latin typeface="华文行楷" panose="02010800040101010101" pitchFamily="2" charset="-122"/>
              <a:ea typeface="华文行楷" panose="02010800040101010101" pitchFamily="2" charset="-122"/>
            </a:endParaRPr>
          </a:p>
        </p:txBody>
      </p:sp>
      <p:sp>
        <p:nvSpPr>
          <p:cNvPr id="75780" name="TextBox 25"/>
          <p:cNvSpPr txBox="1">
            <a:spLocks noChangeArrowheads="1"/>
          </p:cNvSpPr>
          <p:nvPr/>
        </p:nvSpPr>
        <p:spPr bwMode="auto">
          <a:xfrm>
            <a:off x="1200150" y="3571875"/>
            <a:ext cx="1871663" cy="522288"/>
          </a:xfrm>
          <a:prstGeom prst="rect">
            <a:avLst/>
          </a:prstGeom>
          <a:noFill/>
          <a:ln w="9525">
            <a:noFill/>
            <a:miter lim="800000"/>
          </a:ln>
        </p:spPr>
        <p:txBody>
          <a:bodyPr>
            <a:spAutoFit/>
          </a:bodyPr>
          <a:lstStyle/>
          <a:p>
            <a:r>
              <a:rPr lang="zh-CN" altLang="en-US" sz="2800" b="1">
                <a:solidFill>
                  <a:srgbClr val="FF6600"/>
                </a:solidFill>
                <a:latin typeface="华文行楷" panose="02010800040101010101" pitchFamily="2" charset="-122"/>
                <a:ea typeface="华文行楷" panose="02010800040101010101" pitchFamily="2" charset="-122"/>
              </a:rPr>
              <a:t>逆译练习</a:t>
            </a:r>
            <a:endParaRPr lang="zh-CN" altLang="en-US" sz="2800" b="1">
              <a:solidFill>
                <a:srgbClr val="FF6600"/>
              </a:solidFill>
              <a:latin typeface="华文行楷" panose="02010800040101010101" pitchFamily="2" charset="-122"/>
              <a:ea typeface="华文行楷" panose="02010800040101010101" pitchFamily="2" charset="-122"/>
            </a:endParaRPr>
          </a:p>
        </p:txBody>
      </p:sp>
      <p:sp>
        <p:nvSpPr>
          <p:cNvPr id="6" name="矩形 5"/>
          <p:cNvSpPr>
            <a:spLocks noChangeArrowheads="1"/>
          </p:cNvSpPr>
          <p:nvPr/>
        </p:nvSpPr>
        <p:spPr bwMode="auto">
          <a:xfrm>
            <a:off x="1116013" y="4164013"/>
            <a:ext cx="7056437" cy="1568450"/>
          </a:xfrm>
          <a:prstGeom prst="rect">
            <a:avLst/>
          </a:prstGeom>
          <a:noFill/>
          <a:ln w="9525">
            <a:noFill/>
            <a:miter lim="800000"/>
          </a:ln>
        </p:spPr>
        <p:txBody>
          <a:bodyPr>
            <a:spAutoFit/>
          </a:bodyPr>
          <a:lstStyle/>
          <a:p>
            <a:pPr>
              <a:spcBef>
                <a:spcPct val="50000"/>
              </a:spcBef>
            </a:pPr>
            <a:r>
              <a:rPr lang="en-US" altLang="zh-CN" sz="2400" b="1">
                <a:solidFill>
                  <a:srgbClr val="FF6600"/>
                </a:solidFill>
                <a:latin typeface="Helvetica" pitchFamily="2" charset="0"/>
              </a:rPr>
              <a:t>According to research</a:t>
            </a:r>
            <a:r>
              <a:rPr lang="en-US" altLang="zh-CN" sz="2400">
                <a:latin typeface="Helvetica" pitchFamily="2" charset="0"/>
              </a:rPr>
              <a:t>, the experience of an exotic culture endows us with a valuable open-mindedness, </a:t>
            </a:r>
            <a:r>
              <a:rPr lang="en-US" altLang="zh-CN" sz="2400" b="1">
                <a:solidFill>
                  <a:srgbClr val="FF6600"/>
                </a:solidFill>
                <a:latin typeface="Helvetica" pitchFamily="2" charset="0"/>
              </a:rPr>
              <a:t>making it easier </a:t>
            </a:r>
            <a:r>
              <a:rPr lang="en-US" altLang="zh-CN" sz="2400">
                <a:latin typeface="Helvetica" pitchFamily="2" charset="0"/>
              </a:rPr>
              <a:t>to realize that even a trivial thing can have multiple meanings. (Para. 6)</a:t>
            </a:r>
            <a:endParaRPr lang="en-US" altLang="zh-CN" sz="2400">
              <a:latin typeface="Helvetica" pitchFamily="2" charset="0"/>
            </a:endParaRPr>
          </a:p>
        </p:txBody>
      </p:sp>
      <p:cxnSp>
        <p:nvCxnSpPr>
          <p:cNvPr id="4" name="直接连接符 3"/>
          <p:cNvCxnSpPr/>
          <p:nvPr/>
        </p:nvCxnSpPr>
        <p:spPr>
          <a:xfrm>
            <a:off x="1258888" y="1643050"/>
            <a:ext cx="6742136" cy="1588"/>
          </a:xfrm>
          <a:prstGeom prst="line">
            <a:avLst/>
          </a:prstGeom>
          <a:ln>
            <a:solidFill>
              <a:srgbClr val="B40000"/>
            </a:solidFill>
          </a:ln>
          <a:effectLst>
            <a:glow rad="101600">
              <a:schemeClr val="accent2">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flipV="1">
            <a:off x="1303759" y="4005064"/>
            <a:ext cx="6697265" cy="31949"/>
          </a:xfrm>
          <a:prstGeom prst="line">
            <a:avLst/>
          </a:prstGeom>
          <a:ln>
            <a:solidFill>
              <a:schemeClr val="accent6">
                <a:lumMod val="75000"/>
              </a:schemeClr>
            </a:solidFill>
          </a:ln>
          <a:effectLst>
            <a:glow rad="101600">
              <a:schemeClr val="accent6">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15" name="TextBox 14">
            <a:hlinkClick r:id="" action="ppaction://hlinkshowjump?jump=nextslide"/>
          </p:cNvPr>
          <p:cNvSpPr txBox="1"/>
          <p:nvPr/>
        </p:nvSpPr>
        <p:spPr>
          <a:xfrm>
            <a:off x="6875463" y="5935663"/>
            <a:ext cx="1522412" cy="733425"/>
          </a:xfrm>
          <a:prstGeom prst="rightArrow">
            <a:avLst/>
          </a:prstGeom>
          <a:effectLst>
            <a:outerShdw blurRad="76200" dist="12700" dir="2700000" sy="-23000" kx="-800400" algn="bl" rotWithShape="0">
              <a:prstClr val="black">
                <a:alpha val="20000"/>
              </a:prstClr>
            </a:outerShdw>
          </a:effectLst>
        </p:spPr>
        <p:style>
          <a:lnRef idx="2">
            <a:schemeClr val="accent6"/>
          </a:lnRef>
          <a:fillRef idx="1">
            <a:schemeClr val="lt1"/>
          </a:fillRef>
          <a:effectRef idx="0">
            <a:schemeClr val="accent6"/>
          </a:effectRef>
          <a:fontRef idx="minor">
            <a:schemeClr val="dk1"/>
          </a:fontRef>
        </p:style>
        <p:txBody>
          <a:bodyPr>
            <a:spAutoFit/>
          </a:bodyPr>
          <a:lstStyle/>
          <a:p>
            <a:pPr fontAlgn="auto">
              <a:spcBef>
                <a:spcPts val="0"/>
              </a:spcBef>
              <a:spcAft>
                <a:spcPts val="0"/>
              </a:spcAft>
              <a:defRPr/>
            </a:pPr>
            <a:r>
              <a:rPr lang="zh-CN" altLang="en-US" b="1" dirty="0"/>
              <a:t>句型提炼</a:t>
            </a:r>
            <a:endParaRPr lang="zh-CN" altLang="en-US" b="1" dirty="0"/>
          </a:p>
        </p:txBody>
      </p:sp>
      <p:pic>
        <p:nvPicPr>
          <p:cNvPr id="75785" name="Picture 2" descr="H:\2015年修改\图片14.jpg"/>
          <p:cNvPicPr>
            <a:picLocks noChangeAspect="1" noChangeArrowheads="1"/>
          </p:cNvPicPr>
          <p:nvPr/>
        </p:nvPicPr>
        <p:blipFill>
          <a:blip r:embed="rId1"/>
          <a:srcRect/>
          <a:stretch>
            <a:fillRect/>
          </a:stretch>
        </p:blipFill>
        <p:spPr bwMode="auto">
          <a:xfrm>
            <a:off x="0" y="0"/>
            <a:ext cx="7229475" cy="1163638"/>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1"/>
          <p:cNvSpPr>
            <a:spLocks noChangeArrowheads="1"/>
          </p:cNvSpPr>
          <p:nvPr/>
        </p:nvSpPr>
        <p:spPr bwMode="auto">
          <a:xfrm>
            <a:off x="1444625" y="2071688"/>
            <a:ext cx="6842125" cy="811212"/>
          </a:xfrm>
          <a:prstGeom prst="rect">
            <a:avLst/>
          </a:prstGeom>
          <a:noFill/>
          <a:ln w="9525">
            <a:noFill/>
            <a:miter lim="800000"/>
          </a:ln>
        </p:spPr>
        <p:txBody>
          <a:bodyPr>
            <a:spAutoFit/>
          </a:bodyPr>
          <a:lstStyle/>
          <a:p>
            <a:pPr>
              <a:lnSpc>
                <a:spcPts val="2800"/>
              </a:lnSpc>
            </a:pPr>
            <a:r>
              <a:rPr lang="en-US" altLang="zh-CN" sz="2600" b="1" dirty="0">
                <a:solidFill>
                  <a:srgbClr val="E46C0A"/>
                </a:solidFill>
                <a:latin typeface="Helvetica" pitchFamily="2" charset="0"/>
                <a:ea typeface="华文行楷" panose="02010800040101010101" pitchFamily="2" charset="-122"/>
              </a:rPr>
              <a:t>According to research</a:t>
            </a:r>
            <a:r>
              <a:rPr kumimoji="1" lang="en-US" altLang="zh-CN" sz="2800" dirty="0">
                <a:solidFill>
                  <a:srgbClr val="000000"/>
                </a:solidFill>
                <a:latin typeface="Helvetica" pitchFamily="2" charset="0"/>
              </a:rPr>
              <a:t>, </a:t>
            </a:r>
            <a:r>
              <a:rPr kumimoji="1" lang="en-US" altLang="zh-CN" sz="2600" dirty="0" err="1">
                <a:solidFill>
                  <a:srgbClr val="000000"/>
                </a:solidFill>
                <a:latin typeface="Helvetica" pitchFamily="2" charset="0"/>
              </a:rPr>
              <a:t>sth</a:t>
            </a:r>
            <a:r>
              <a:rPr kumimoji="1" lang="en-US" altLang="zh-CN" sz="2600" dirty="0">
                <a:solidFill>
                  <a:srgbClr val="000000"/>
                </a:solidFill>
                <a:latin typeface="Helvetica" pitchFamily="2" charset="0"/>
              </a:rPr>
              <a:t>. / sb. do …, </a:t>
            </a:r>
            <a:r>
              <a:rPr lang="en-US" altLang="zh-CN" sz="2600" b="1" dirty="0">
                <a:solidFill>
                  <a:srgbClr val="E46C0A"/>
                </a:solidFill>
                <a:latin typeface="Helvetica" pitchFamily="2" charset="0"/>
                <a:ea typeface="华文行楷" panose="02010800040101010101" pitchFamily="2" charset="-122"/>
              </a:rPr>
              <a:t>making it easier </a:t>
            </a:r>
            <a:r>
              <a:rPr kumimoji="1" lang="en-US" altLang="zh-CN" sz="2600" dirty="0">
                <a:solidFill>
                  <a:srgbClr val="000000"/>
                </a:solidFill>
                <a:latin typeface="Helvetica" pitchFamily="2" charset="0"/>
              </a:rPr>
              <a:t>to do …</a:t>
            </a:r>
            <a:endParaRPr lang="en-US" altLang="zh-CN" sz="2600" dirty="0">
              <a:latin typeface="Helvetica" pitchFamily="2" charset="0"/>
              <a:ea typeface="华文行楷" panose="02010800040101010101" pitchFamily="2" charset="-122"/>
            </a:endParaRPr>
          </a:p>
        </p:txBody>
      </p:sp>
      <p:sp>
        <p:nvSpPr>
          <p:cNvPr id="5" name="TextBox 4"/>
          <p:cNvSpPr txBox="1"/>
          <p:nvPr/>
        </p:nvSpPr>
        <p:spPr>
          <a:xfrm>
            <a:off x="1428750" y="1404938"/>
            <a:ext cx="1952625" cy="523875"/>
          </a:xfrm>
          <a:prstGeom prst="rect">
            <a:avLst/>
          </a:prstGeom>
          <a:noFill/>
        </p:spPr>
        <p:txBody>
          <a:bodyPr>
            <a:spAutoFit/>
          </a:bodyPr>
          <a:lstStyle/>
          <a:p>
            <a:pPr fontAlgn="auto">
              <a:spcBef>
                <a:spcPts val="0"/>
              </a:spcBef>
              <a:spcAft>
                <a:spcPts val="0"/>
              </a:spcAft>
              <a:defRPr/>
            </a:pPr>
            <a:r>
              <a:rPr lang="zh-CN" altLang="en-US" sz="2800" b="1" dirty="0">
                <a:solidFill>
                  <a:schemeClr val="accent6">
                    <a:lumMod val="75000"/>
                  </a:schemeClr>
                </a:solidFill>
                <a:latin typeface="华文行楷" panose="02010800040101010101" pitchFamily="2" charset="-122"/>
                <a:ea typeface="华文行楷" panose="02010800040101010101" pitchFamily="2" charset="-122"/>
              </a:rPr>
              <a:t>句型提炼</a:t>
            </a:r>
            <a:endParaRPr lang="zh-CN" altLang="en-US" sz="2800" b="1" dirty="0">
              <a:solidFill>
                <a:schemeClr val="accent6">
                  <a:lumMod val="75000"/>
                </a:schemeClr>
              </a:solidFill>
              <a:latin typeface="华文行楷" panose="02010800040101010101" pitchFamily="2" charset="-122"/>
              <a:ea typeface="华文行楷" panose="02010800040101010101" pitchFamily="2" charset="-122"/>
            </a:endParaRPr>
          </a:p>
        </p:txBody>
      </p:sp>
      <p:sp>
        <p:nvSpPr>
          <p:cNvPr id="76804" name="TextBox 25"/>
          <p:cNvSpPr txBox="1">
            <a:spLocks noChangeArrowheads="1"/>
          </p:cNvSpPr>
          <p:nvPr/>
        </p:nvSpPr>
        <p:spPr bwMode="auto">
          <a:xfrm>
            <a:off x="1500188" y="3500438"/>
            <a:ext cx="1871662" cy="523875"/>
          </a:xfrm>
          <a:prstGeom prst="rect">
            <a:avLst/>
          </a:prstGeom>
          <a:noFill/>
          <a:ln w="9525">
            <a:noFill/>
            <a:miter lim="800000"/>
          </a:ln>
        </p:spPr>
        <p:txBody>
          <a:bodyPr>
            <a:spAutoFit/>
          </a:bodyPr>
          <a:lstStyle/>
          <a:p>
            <a:r>
              <a:rPr lang="zh-CN" altLang="en-US" sz="2800" b="1">
                <a:solidFill>
                  <a:srgbClr val="71AE0E"/>
                </a:solidFill>
                <a:latin typeface="华文行楷" panose="02010800040101010101" pitchFamily="2" charset="-122"/>
                <a:ea typeface="华文行楷" panose="02010800040101010101" pitchFamily="2" charset="-122"/>
              </a:rPr>
              <a:t>应用提示</a:t>
            </a:r>
            <a:endParaRPr lang="zh-CN" altLang="en-US" sz="2800" b="1">
              <a:solidFill>
                <a:srgbClr val="71AE0E"/>
              </a:solidFill>
              <a:latin typeface="华文行楷" panose="02010800040101010101" pitchFamily="2" charset="-122"/>
              <a:ea typeface="华文行楷" panose="02010800040101010101" pitchFamily="2" charset="-122"/>
            </a:endParaRPr>
          </a:p>
        </p:txBody>
      </p:sp>
      <p:sp>
        <p:nvSpPr>
          <p:cNvPr id="6" name="矩形 5"/>
          <p:cNvSpPr>
            <a:spLocks noChangeArrowheads="1"/>
          </p:cNvSpPr>
          <p:nvPr/>
        </p:nvSpPr>
        <p:spPr bwMode="auto">
          <a:xfrm>
            <a:off x="1466850" y="4214813"/>
            <a:ext cx="6819900" cy="450850"/>
          </a:xfrm>
          <a:prstGeom prst="rect">
            <a:avLst/>
          </a:prstGeom>
          <a:noFill/>
          <a:ln w="9525">
            <a:noFill/>
            <a:miter lim="800000"/>
          </a:ln>
        </p:spPr>
        <p:txBody>
          <a:bodyPr>
            <a:spAutoFit/>
          </a:bodyPr>
          <a:lstStyle/>
          <a:p>
            <a:pPr>
              <a:lnSpc>
                <a:spcPts val="2800"/>
              </a:lnSpc>
              <a:spcBef>
                <a:spcPct val="50000"/>
              </a:spcBef>
            </a:pPr>
            <a:r>
              <a:rPr lang="zh-CN" altLang="en-US" sz="2600">
                <a:latin typeface="华文行楷" panose="02010800040101010101" pitchFamily="2" charset="-122"/>
                <a:ea typeface="华文行楷" panose="02010800040101010101" pitchFamily="2" charset="-122"/>
              </a:rPr>
              <a:t>用于引证，表达</a:t>
            </a:r>
            <a:r>
              <a:rPr lang="zh-CN" altLang="en-US" sz="2600">
                <a:solidFill>
                  <a:srgbClr val="71AE0E"/>
                </a:solidFill>
                <a:latin typeface="华文行楷" panose="02010800040101010101" pitchFamily="2" charset="-122"/>
                <a:ea typeface="华文行楷" panose="02010800040101010101" pitchFamily="2" charset="-122"/>
              </a:rPr>
              <a:t>“研究发现</a:t>
            </a:r>
            <a:r>
              <a:rPr lang="en-US" altLang="zh-CN" sz="2600">
                <a:solidFill>
                  <a:srgbClr val="71AE0E"/>
                </a:solidFill>
                <a:latin typeface="华文行楷" panose="02010800040101010101" pitchFamily="2" charset="-122"/>
                <a:ea typeface="华文行楷" panose="02010800040101010101" pitchFamily="2" charset="-122"/>
              </a:rPr>
              <a:t>/</a:t>
            </a:r>
            <a:r>
              <a:rPr lang="zh-CN" altLang="en-US" sz="2600">
                <a:solidFill>
                  <a:srgbClr val="71AE0E"/>
                </a:solidFill>
                <a:latin typeface="华文行楷" panose="02010800040101010101" pitchFamily="2" charset="-122"/>
                <a:ea typeface="华文行楷" panose="02010800040101010101" pitchFamily="2" charset="-122"/>
              </a:rPr>
              <a:t>结果表明”</a:t>
            </a:r>
            <a:r>
              <a:rPr lang="zh-CN" altLang="en-US" sz="2600">
                <a:latin typeface="华文行楷" panose="02010800040101010101" pitchFamily="2" charset="-122"/>
                <a:ea typeface="华文行楷" panose="02010800040101010101" pitchFamily="2" charset="-122"/>
              </a:rPr>
              <a:t>。</a:t>
            </a:r>
            <a:endParaRPr lang="zh-CN" altLang="en-US" sz="2600">
              <a:latin typeface="华文行楷" panose="02010800040101010101" pitchFamily="2" charset="-122"/>
              <a:ea typeface="华文行楷" panose="02010800040101010101" pitchFamily="2" charset="-122"/>
            </a:endParaRPr>
          </a:p>
        </p:txBody>
      </p:sp>
      <p:cxnSp>
        <p:nvCxnSpPr>
          <p:cNvPr id="4" name="直接连接符 3"/>
          <p:cNvCxnSpPr/>
          <p:nvPr/>
        </p:nvCxnSpPr>
        <p:spPr>
          <a:xfrm>
            <a:off x="1538288" y="4000504"/>
            <a:ext cx="6274072" cy="0"/>
          </a:xfrm>
          <a:prstGeom prst="line">
            <a:avLst/>
          </a:prstGeom>
          <a:ln>
            <a:solidFill>
              <a:srgbClr val="71AE0E"/>
            </a:solidFill>
          </a:ln>
          <a:effectLst>
            <a:glow rad="1016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1538288" y="1897360"/>
            <a:ext cx="6274072" cy="19472"/>
          </a:xfrm>
          <a:prstGeom prst="line">
            <a:avLst/>
          </a:prstGeom>
          <a:ln>
            <a:solidFill>
              <a:schemeClr val="accent6">
                <a:lumMod val="75000"/>
              </a:schemeClr>
            </a:solidFill>
          </a:ln>
          <a:effectLst>
            <a:glow rad="101600">
              <a:schemeClr val="accent6">
                <a:satMod val="175000"/>
                <a:alpha val="40000"/>
              </a:schemeClr>
            </a:glow>
          </a:effectLst>
        </p:spPr>
        <p:style>
          <a:lnRef idx="1">
            <a:schemeClr val="accent1"/>
          </a:lnRef>
          <a:fillRef idx="0">
            <a:schemeClr val="accent1"/>
          </a:fillRef>
          <a:effectRef idx="0">
            <a:schemeClr val="accent1"/>
          </a:effectRef>
          <a:fontRef idx="minor">
            <a:schemeClr val="tx1"/>
          </a:fontRef>
        </p:style>
      </p:cxnSp>
      <p:pic>
        <p:nvPicPr>
          <p:cNvPr id="76808" name="Picture 2"/>
          <p:cNvPicPr>
            <a:picLocks noChangeAspect="1" noChangeArrowheads="1"/>
          </p:cNvPicPr>
          <p:nvPr/>
        </p:nvPicPr>
        <p:blipFill>
          <a:blip r:embed="rId1"/>
          <a:srcRect/>
          <a:stretch>
            <a:fillRect/>
          </a:stretch>
        </p:blipFill>
        <p:spPr bwMode="auto">
          <a:xfrm>
            <a:off x="0" y="5876925"/>
            <a:ext cx="4208463" cy="957263"/>
          </a:xfrm>
          <a:prstGeom prst="rect">
            <a:avLst/>
          </a:prstGeom>
          <a:noFill/>
          <a:ln w="9525">
            <a:noFill/>
            <a:miter lim="800000"/>
            <a:headEnd/>
            <a:tailEnd/>
          </a:ln>
        </p:spPr>
      </p:pic>
      <p:sp>
        <p:nvSpPr>
          <p:cNvPr id="18" name="TextBox 17">
            <a:hlinkClick r:id="" action="ppaction://hlinkshowjump?jump=nextslide"/>
          </p:cNvPr>
          <p:cNvSpPr txBox="1"/>
          <p:nvPr/>
        </p:nvSpPr>
        <p:spPr>
          <a:xfrm>
            <a:off x="5929313" y="5429250"/>
            <a:ext cx="1522412" cy="733425"/>
          </a:xfrm>
          <a:prstGeom prst="rightArrow">
            <a:avLst/>
          </a:prstGeom>
          <a:effectLst>
            <a:outerShdw blurRad="76200" dist="12700" dir="2700000" sy="-23000" kx="-800400" algn="bl" rotWithShape="0">
              <a:prstClr val="black">
                <a:alpha val="20000"/>
              </a:prstClr>
            </a:outerShdw>
          </a:effectLst>
        </p:spPr>
        <p:style>
          <a:lnRef idx="2">
            <a:schemeClr val="accent6"/>
          </a:lnRef>
          <a:fillRef idx="1">
            <a:schemeClr val="lt1"/>
          </a:fillRef>
          <a:effectRef idx="0">
            <a:schemeClr val="accent6"/>
          </a:effectRef>
          <a:fontRef idx="minor">
            <a:schemeClr val="dk1"/>
          </a:fontRef>
        </p:style>
        <p:txBody>
          <a:bodyPr>
            <a:spAutoFit/>
          </a:bodyPr>
          <a:lstStyle/>
          <a:p>
            <a:pPr fontAlgn="auto">
              <a:spcBef>
                <a:spcPts val="0"/>
              </a:spcBef>
              <a:spcAft>
                <a:spcPts val="0"/>
              </a:spcAft>
              <a:defRPr/>
            </a:pPr>
            <a:r>
              <a:rPr lang="zh-CN" altLang="en-US" b="1" dirty="0"/>
              <a:t>句型应用</a:t>
            </a:r>
            <a:endParaRPr lang="zh-CN" altLang="en-US" b="1" dirty="0"/>
          </a:p>
        </p:txBody>
      </p:sp>
      <p:pic>
        <p:nvPicPr>
          <p:cNvPr id="76810" name="Picture 2" descr="H:\2015年修改\图片14.jpg"/>
          <p:cNvPicPr>
            <a:picLocks noChangeAspect="1" noChangeArrowheads="1"/>
          </p:cNvPicPr>
          <p:nvPr/>
        </p:nvPicPr>
        <p:blipFill>
          <a:blip r:embed="rId2"/>
          <a:srcRect/>
          <a:stretch>
            <a:fillRect/>
          </a:stretch>
        </p:blipFill>
        <p:spPr bwMode="auto">
          <a:xfrm>
            <a:off x="0" y="104775"/>
            <a:ext cx="7229475" cy="1163638"/>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7" name="Picture 5"/>
          <p:cNvPicPr>
            <a:picLocks noChangeAspect="1" noChangeArrowheads="1"/>
          </p:cNvPicPr>
          <p:nvPr/>
        </p:nvPicPr>
        <p:blipFill>
          <a:blip r:embed="rId1"/>
          <a:srcRect l="7280" t="15610" b="1074"/>
          <a:stretch>
            <a:fillRect/>
          </a:stretch>
        </p:blipFill>
        <p:spPr bwMode="auto">
          <a:xfrm>
            <a:off x="428625" y="1312863"/>
            <a:ext cx="8578850" cy="5545137"/>
          </a:xfrm>
          <a:prstGeom prst="rect">
            <a:avLst/>
          </a:prstGeom>
          <a:noFill/>
          <a:ln w="9525">
            <a:noFill/>
            <a:miter lim="800000"/>
            <a:headEnd/>
            <a:tailEnd/>
          </a:ln>
        </p:spPr>
      </p:pic>
      <p:sp>
        <p:nvSpPr>
          <p:cNvPr id="13" name="文本框 5"/>
          <p:cNvSpPr txBox="1"/>
          <p:nvPr/>
        </p:nvSpPr>
        <p:spPr>
          <a:xfrm>
            <a:off x="1088446" y="3857628"/>
            <a:ext cx="4769438" cy="535531"/>
          </a:xfrm>
          <a:prstGeom prst="rect">
            <a:avLst/>
          </a:prstGeom>
          <a:solidFill>
            <a:srgbClr val="FFC000"/>
          </a:solidFill>
          <a:effectLst>
            <a:softEdge rad="127000"/>
          </a:effectLst>
        </p:spPr>
        <p:txBody>
          <a:bodyPr>
            <a:spAutoFit/>
          </a:bodyPr>
          <a:lstStyle/>
          <a:p>
            <a:pPr fontAlgn="auto">
              <a:lnSpc>
                <a:spcPct val="120000"/>
              </a:lnSpc>
              <a:spcBef>
                <a:spcPct val="50000"/>
              </a:spcBef>
              <a:spcAft>
                <a:spcPts val="0"/>
              </a:spcAft>
              <a:defRPr/>
            </a:pPr>
            <a:r>
              <a:rPr kumimoji="1" lang="en-US" altLang="zh-CN" sz="2400" dirty="0">
                <a:solidFill>
                  <a:srgbClr val="000000"/>
                </a:solidFill>
                <a:latin typeface="+mn-lt"/>
                <a:ea typeface="+mn-ea"/>
              </a:rPr>
              <a:t>(</a:t>
            </a:r>
            <a:r>
              <a:rPr kumimoji="1" lang="en-US" altLang="zh-CN" sz="2400" dirty="0">
                <a:solidFill>
                  <a:schemeClr val="accent4">
                    <a:lumMod val="10000"/>
                  </a:schemeClr>
                </a:solidFill>
                <a:latin typeface="+mn-lt"/>
                <a:ea typeface="+mn-ea"/>
              </a:rPr>
              <a:t>recent survey / doubled </a:t>
            </a:r>
            <a:r>
              <a:rPr kumimoji="1" lang="en-US" altLang="zh-CN" sz="2400" dirty="0">
                <a:solidFill>
                  <a:srgbClr val="000000"/>
                </a:solidFill>
                <a:latin typeface="+mn-lt"/>
                <a:ea typeface="+mn-ea"/>
              </a:rPr>
              <a:t>/ climbing )</a:t>
            </a:r>
            <a:endParaRPr kumimoji="1" lang="en-US" altLang="zh-CN" sz="2400" dirty="0">
              <a:solidFill>
                <a:schemeClr val="accent4">
                  <a:lumMod val="10000"/>
                </a:schemeClr>
              </a:solidFill>
              <a:latin typeface="+mn-lt"/>
              <a:ea typeface="+mn-ea"/>
            </a:endParaRPr>
          </a:p>
        </p:txBody>
      </p:sp>
      <p:sp>
        <p:nvSpPr>
          <p:cNvPr id="23" name="TextBox 22"/>
          <p:cNvSpPr txBox="1"/>
          <p:nvPr/>
        </p:nvSpPr>
        <p:spPr>
          <a:xfrm>
            <a:off x="1071563" y="1865313"/>
            <a:ext cx="1651000" cy="492125"/>
          </a:xfrm>
          <a:prstGeom prst="rect">
            <a:avLst/>
          </a:prstGeom>
          <a:noFill/>
        </p:spPr>
        <p:txBody>
          <a:bodyPr>
            <a:spAutoFit/>
          </a:bodyPr>
          <a:lstStyle/>
          <a:p>
            <a:pPr fontAlgn="auto">
              <a:spcBef>
                <a:spcPts val="0"/>
              </a:spcBef>
              <a:spcAft>
                <a:spcPts val="0"/>
              </a:spcAft>
              <a:defRPr/>
            </a:pPr>
            <a:r>
              <a:rPr lang="zh-CN" altLang="en-US" sz="2600" dirty="0">
                <a:solidFill>
                  <a:schemeClr val="accent6">
                    <a:lumMod val="50000"/>
                  </a:schemeClr>
                </a:solidFill>
                <a:latin typeface="华文行楷" panose="02010800040101010101" pitchFamily="2" charset="-122"/>
                <a:ea typeface="华文行楷" panose="02010800040101010101" pitchFamily="2" charset="-122"/>
              </a:rPr>
              <a:t>典型例句</a:t>
            </a:r>
            <a:endParaRPr lang="zh-CN" altLang="en-US" sz="2600" dirty="0">
              <a:solidFill>
                <a:schemeClr val="accent6">
                  <a:lumMod val="50000"/>
                </a:schemeClr>
              </a:solidFill>
              <a:latin typeface="华文行楷" panose="02010800040101010101" pitchFamily="2" charset="-122"/>
              <a:ea typeface="华文行楷" panose="02010800040101010101" pitchFamily="2" charset="-122"/>
            </a:endParaRPr>
          </a:p>
        </p:txBody>
      </p:sp>
      <p:sp>
        <p:nvSpPr>
          <p:cNvPr id="3" name="TextBox 2"/>
          <p:cNvSpPr txBox="1">
            <a:spLocks noChangeArrowheads="1"/>
          </p:cNvSpPr>
          <p:nvPr/>
        </p:nvSpPr>
        <p:spPr bwMode="auto">
          <a:xfrm>
            <a:off x="1071563" y="2260600"/>
            <a:ext cx="7072312" cy="952500"/>
          </a:xfrm>
          <a:prstGeom prst="rect">
            <a:avLst/>
          </a:prstGeom>
          <a:noFill/>
          <a:ln w="9525">
            <a:noFill/>
            <a:miter lim="800000"/>
          </a:ln>
        </p:spPr>
        <p:txBody>
          <a:bodyPr>
            <a:spAutoFit/>
          </a:bodyPr>
          <a:lstStyle/>
          <a:p>
            <a:pPr>
              <a:lnSpc>
                <a:spcPct val="125000"/>
              </a:lnSpc>
              <a:spcBef>
                <a:spcPct val="50000"/>
              </a:spcBef>
            </a:pPr>
            <a:r>
              <a:rPr lang="zh-CN" altLang="en-US" sz="2400">
                <a:latin typeface="华文行楷" panose="02010800040101010101" pitchFamily="2" charset="-122"/>
                <a:ea typeface="华文行楷" panose="02010800040101010101" pitchFamily="2" charset="-122"/>
              </a:rPr>
              <a:t>根据最近的调查，汽车拥有量已经在过去的五年时间里翻了一倍，致使交通事故不断攀升。</a:t>
            </a:r>
            <a:endParaRPr lang="zh-CN" altLang="en-US" sz="2400">
              <a:latin typeface="华文行楷" panose="02010800040101010101" pitchFamily="2" charset="-122"/>
              <a:ea typeface="华文行楷" panose="02010800040101010101" pitchFamily="2" charset="-122"/>
            </a:endParaRPr>
          </a:p>
        </p:txBody>
      </p:sp>
      <p:sp>
        <p:nvSpPr>
          <p:cNvPr id="25" name="TextBox 24"/>
          <p:cNvSpPr txBox="1"/>
          <p:nvPr/>
        </p:nvSpPr>
        <p:spPr>
          <a:xfrm>
            <a:off x="1071563" y="3441700"/>
            <a:ext cx="1651000" cy="492125"/>
          </a:xfrm>
          <a:prstGeom prst="rect">
            <a:avLst/>
          </a:prstGeom>
          <a:noFill/>
        </p:spPr>
        <p:txBody>
          <a:bodyPr>
            <a:spAutoFit/>
          </a:bodyPr>
          <a:lstStyle/>
          <a:p>
            <a:pPr fontAlgn="auto">
              <a:spcBef>
                <a:spcPts val="0"/>
              </a:spcBef>
              <a:spcAft>
                <a:spcPts val="0"/>
              </a:spcAft>
              <a:defRPr/>
            </a:pPr>
            <a:r>
              <a:rPr lang="zh-CN" altLang="en-US" sz="2600" dirty="0">
                <a:solidFill>
                  <a:schemeClr val="accent6">
                    <a:lumMod val="50000"/>
                  </a:schemeClr>
                </a:solidFill>
                <a:latin typeface="华文行楷" panose="02010800040101010101" pitchFamily="2" charset="-122"/>
                <a:ea typeface="华文行楷" panose="02010800040101010101" pitchFamily="2" charset="-122"/>
              </a:rPr>
              <a:t>意群提示</a:t>
            </a:r>
            <a:endParaRPr lang="zh-CN" altLang="en-US" sz="2600" dirty="0">
              <a:solidFill>
                <a:schemeClr val="accent6">
                  <a:lumMod val="50000"/>
                </a:schemeClr>
              </a:solidFill>
              <a:latin typeface="华文行楷" panose="02010800040101010101" pitchFamily="2" charset="-122"/>
              <a:ea typeface="华文行楷" panose="02010800040101010101" pitchFamily="2" charset="-122"/>
            </a:endParaRPr>
          </a:p>
        </p:txBody>
      </p:sp>
      <p:sp>
        <p:nvSpPr>
          <p:cNvPr id="16" name="矩形 15"/>
          <p:cNvSpPr>
            <a:spLocks noChangeArrowheads="1"/>
          </p:cNvSpPr>
          <p:nvPr/>
        </p:nvSpPr>
        <p:spPr bwMode="auto">
          <a:xfrm>
            <a:off x="1103313" y="4514850"/>
            <a:ext cx="7612062" cy="1200150"/>
          </a:xfrm>
          <a:prstGeom prst="rect">
            <a:avLst/>
          </a:prstGeom>
          <a:noFill/>
          <a:ln w="9525">
            <a:noFill/>
            <a:miter lim="800000"/>
          </a:ln>
        </p:spPr>
        <p:txBody>
          <a:bodyPr>
            <a:spAutoFit/>
          </a:bodyPr>
          <a:lstStyle/>
          <a:p>
            <a:pPr>
              <a:spcBef>
                <a:spcPct val="50000"/>
              </a:spcBef>
            </a:pPr>
            <a:r>
              <a:rPr lang="en-US" altLang="zh-CN" sz="2400" i="1" dirty="0">
                <a:solidFill>
                  <a:srgbClr val="FF0000"/>
                </a:solidFill>
                <a:latin typeface="Helvetica" pitchFamily="2" charset="0"/>
              </a:rPr>
              <a:t>According to a recent survey</a:t>
            </a:r>
            <a:r>
              <a:rPr lang="en-US" altLang="zh-CN" sz="2400" dirty="0">
                <a:latin typeface="Helvetica" pitchFamily="2" charset="0"/>
              </a:rPr>
              <a:t>, the number of car doubled over the past five years, </a:t>
            </a:r>
            <a:r>
              <a:rPr lang="en-US" altLang="zh-CN" sz="2400" i="1" dirty="0">
                <a:solidFill>
                  <a:srgbClr val="FF0000"/>
                </a:solidFill>
                <a:latin typeface="Helvetica" pitchFamily="2" charset="0"/>
              </a:rPr>
              <a:t>leading to </a:t>
            </a:r>
            <a:r>
              <a:rPr lang="en-US" altLang="zh-CN" sz="2400" dirty="0">
                <a:latin typeface="Helvetica" pitchFamily="2" charset="0"/>
              </a:rPr>
              <a:t>the climbing traffic </a:t>
            </a:r>
            <a:r>
              <a:rPr lang="en-US" altLang="zh-CN" sz="2400" dirty="0" smtClean="0">
                <a:latin typeface="Helvetica" pitchFamily="2" charset="0"/>
              </a:rPr>
              <a:t>accidents.</a:t>
            </a:r>
            <a:endParaRPr lang="en-US" altLang="zh-CN" sz="2400" dirty="0">
              <a:latin typeface="Helvetica" pitchFamily="2" charset="0"/>
            </a:endParaRPr>
          </a:p>
        </p:txBody>
      </p:sp>
      <p:pic>
        <p:nvPicPr>
          <p:cNvPr id="77834" name="Picture 2" descr="H:\2015年修改\图片14.jpg"/>
          <p:cNvPicPr>
            <a:picLocks noChangeAspect="1" noChangeArrowheads="1"/>
          </p:cNvPicPr>
          <p:nvPr/>
        </p:nvPicPr>
        <p:blipFill>
          <a:blip r:embed="rId2"/>
          <a:srcRect/>
          <a:stretch>
            <a:fillRect/>
          </a:stretch>
        </p:blipFill>
        <p:spPr bwMode="auto">
          <a:xfrm>
            <a:off x="0" y="0"/>
            <a:ext cx="7229475" cy="1163638"/>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9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1000"/>
                                        <p:tgtEl>
                                          <p:spTgt spid="16"/>
                                        </p:tgtEl>
                                      </p:cBhvr>
                                    </p:animEffect>
                                    <p:anim calcmode="lin" valueType="num">
                                      <p:cBhvr>
                                        <p:cTn id="22" dur="1000" fill="hold"/>
                                        <p:tgtEl>
                                          <p:spTgt spid="16"/>
                                        </p:tgtEl>
                                        <p:attrNameLst>
                                          <p:attrName>ppt_x</p:attrName>
                                        </p:attrNameLst>
                                      </p:cBhvr>
                                      <p:tavLst>
                                        <p:tav tm="0">
                                          <p:val>
                                            <p:strVal val="#ppt_x"/>
                                          </p:val>
                                        </p:tav>
                                        <p:tav tm="100000">
                                          <p:val>
                                            <p:strVal val="#ppt_x"/>
                                          </p:val>
                                        </p:tav>
                                      </p:tavLst>
                                    </p:anim>
                                    <p:anim calcmode="lin" valueType="num">
                                      <p:cBhvr>
                                        <p:cTn id="23"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3" grpId="0"/>
      <p:bldP spid="25" grpId="0"/>
      <p:bldP spid="16" grpId="0"/>
    </p:bldLst>
  </p:timing>
</p:sld>
</file>

<file path=ppt/slides/slide66.xml><?xml version="1.0" encoding="utf-8"?>
<p:sld xmlns:a="http://schemas.openxmlformats.org/drawingml/2006/main" xmlns:r="http://schemas.openxmlformats.org/officeDocument/2006/relationships" xmlns:p="http://schemas.openxmlformats.org/presentationml/2006/main">
  <p:cSld>
    <p:bg>
      <p:bgPr>
        <a:blipFill dpi="0" rotWithShape="1">
          <a:blip r:embed="rId1" cstate="print">
            <a:alphaModFix amt="15000"/>
            <a:lum/>
          </a:blip>
          <a:srcRect/>
          <a:stretch>
            <a:fillRect l="14000" t="7000" r="-5000" b="-11000"/>
          </a:stretch>
        </a:blipFill>
        <a:effectLst/>
      </p:bgPr>
    </p:bg>
    <p:spTree>
      <p:nvGrpSpPr>
        <p:cNvPr id="1" name=""/>
        <p:cNvGrpSpPr/>
        <p:nvPr/>
      </p:nvGrpSpPr>
      <p:grpSpPr>
        <a:xfrm>
          <a:off x="0" y="0"/>
          <a:ext cx="0" cy="0"/>
          <a:chOff x="0" y="0"/>
          <a:chExt cx="0" cy="0"/>
        </a:xfrm>
      </p:grpSpPr>
      <p:grpSp>
        <p:nvGrpSpPr>
          <p:cNvPr id="2" name="Group 35"/>
          <p:cNvGrpSpPr/>
          <p:nvPr/>
        </p:nvGrpSpPr>
        <p:grpSpPr bwMode="auto">
          <a:xfrm rot="872659">
            <a:off x="5024438" y="1585913"/>
            <a:ext cx="3789362" cy="2544762"/>
            <a:chOff x="3387742" y="3567824"/>
            <a:chExt cx="1767998" cy="1582312"/>
          </a:xfrm>
        </p:grpSpPr>
        <p:grpSp>
          <p:nvGrpSpPr>
            <p:cNvPr id="78857" name="Group 21"/>
            <p:cNvGrpSpPr/>
            <p:nvPr/>
          </p:nvGrpSpPr>
          <p:grpSpPr bwMode="auto">
            <a:xfrm rot="-396937">
              <a:off x="3387742" y="3567824"/>
              <a:ext cx="1767998" cy="1516886"/>
              <a:chOff x="772339" y="618631"/>
              <a:chExt cx="1767998" cy="1516886"/>
            </a:xfrm>
          </p:grpSpPr>
          <p:sp>
            <p:nvSpPr>
              <p:cNvPr id="22" name="Freeform 6"/>
              <p:cNvSpPr/>
              <p:nvPr/>
            </p:nvSpPr>
            <p:spPr bwMode="auto">
              <a:xfrm rot="346487">
                <a:off x="800037" y="664470"/>
                <a:ext cx="1740300" cy="1303890"/>
              </a:xfrm>
              <a:custGeom>
                <a:avLst/>
                <a:gdLst>
                  <a:gd name="T0" fmla="*/ 2049640 w 2279"/>
                  <a:gd name="T1" fmla="*/ 0 h 2211"/>
                  <a:gd name="T2" fmla="*/ 2083225 w 2279"/>
                  <a:gd name="T3" fmla="*/ 351714 h 2211"/>
                  <a:gd name="T4" fmla="*/ 2083225 w 2279"/>
                  <a:gd name="T5" fmla="*/ 351714 h 2211"/>
                  <a:gd name="T6" fmla="*/ 2086957 w 2279"/>
                  <a:gd name="T7" fmla="*/ 407689 h 2211"/>
                  <a:gd name="T8" fmla="*/ 2091622 w 2279"/>
                  <a:gd name="T9" fmla="*/ 548561 h 2211"/>
                  <a:gd name="T10" fmla="*/ 2096286 w 2279"/>
                  <a:gd name="T11" fmla="*/ 732348 h 2211"/>
                  <a:gd name="T12" fmla="*/ 2098152 w 2279"/>
                  <a:gd name="T13" fmla="*/ 826573 h 2211"/>
                  <a:gd name="T14" fmla="*/ 2098152 w 2279"/>
                  <a:gd name="T15" fmla="*/ 918000 h 2211"/>
                  <a:gd name="T16" fmla="*/ 2098152 w 2279"/>
                  <a:gd name="T17" fmla="*/ 918000 h 2211"/>
                  <a:gd name="T18" fmla="*/ 2098152 w 2279"/>
                  <a:gd name="T19" fmla="*/ 1029019 h 2211"/>
                  <a:gd name="T20" fmla="*/ 2101884 w 2279"/>
                  <a:gd name="T21" fmla="*/ 1180153 h 2211"/>
                  <a:gd name="T22" fmla="*/ 2111213 w 2279"/>
                  <a:gd name="T23" fmla="*/ 1530933 h 2211"/>
                  <a:gd name="T24" fmla="*/ 2126140 w 2279"/>
                  <a:gd name="T25" fmla="*/ 1971275 h 2211"/>
                  <a:gd name="T26" fmla="*/ 2126140 w 2279"/>
                  <a:gd name="T27" fmla="*/ 1971275 h 2211"/>
                  <a:gd name="T28" fmla="*/ 1766963 w 2279"/>
                  <a:gd name="T29" fmla="*/ 1991800 h 2211"/>
                  <a:gd name="T30" fmla="*/ 1076597 w 2279"/>
                  <a:gd name="T31" fmla="*/ 2029117 h 2211"/>
                  <a:gd name="T32" fmla="*/ 1076597 w 2279"/>
                  <a:gd name="T33" fmla="*/ 2029117 h 2211"/>
                  <a:gd name="T34" fmla="*/ 905872 w 2279"/>
                  <a:gd name="T35" fmla="*/ 2037513 h 2211"/>
                  <a:gd name="T36" fmla="*/ 728616 w 2279"/>
                  <a:gd name="T37" fmla="*/ 2045909 h 2211"/>
                  <a:gd name="T38" fmla="*/ 555091 w 2279"/>
                  <a:gd name="T39" fmla="*/ 2051507 h 2211"/>
                  <a:gd name="T40" fmla="*/ 392762 w 2279"/>
                  <a:gd name="T41" fmla="*/ 2056172 h 2211"/>
                  <a:gd name="T42" fmla="*/ 139006 w 2279"/>
                  <a:gd name="T43" fmla="*/ 2060836 h 2211"/>
                  <a:gd name="T44" fmla="*/ 40116 w 2279"/>
                  <a:gd name="T45" fmla="*/ 2062702 h 2211"/>
                  <a:gd name="T46" fmla="*/ 40116 w 2279"/>
                  <a:gd name="T47" fmla="*/ 2062702 h 2211"/>
                  <a:gd name="T48" fmla="*/ 34518 w 2279"/>
                  <a:gd name="T49" fmla="*/ 1623293 h 2211"/>
                  <a:gd name="T50" fmla="*/ 29854 w 2279"/>
                  <a:gd name="T51" fmla="*/ 1259452 h 2211"/>
                  <a:gd name="T52" fmla="*/ 26122 w 2279"/>
                  <a:gd name="T53" fmla="*/ 964647 h 2211"/>
                  <a:gd name="T54" fmla="*/ 26122 w 2279"/>
                  <a:gd name="T55" fmla="*/ 964647 h 2211"/>
                  <a:gd name="T56" fmla="*/ 19591 w 2279"/>
                  <a:gd name="T57" fmla="*/ 755671 h 2211"/>
                  <a:gd name="T58" fmla="*/ 13061 w 2279"/>
                  <a:gd name="T59" fmla="*/ 582147 h 2211"/>
                  <a:gd name="T60" fmla="*/ 6530 w 2279"/>
                  <a:gd name="T61" fmla="*/ 416085 h 2211"/>
                  <a:gd name="T62" fmla="*/ 0 w 2279"/>
                  <a:gd name="T63" fmla="*/ 119415 h 2211"/>
                  <a:gd name="T64" fmla="*/ 2049640 w 2279"/>
                  <a:gd name="T65" fmla="*/ 0 h 221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279"/>
                  <a:gd name="T100" fmla="*/ 0 h 2211"/>
                  <a:gd name="T101" fmla="*/ 2279 w 2279"/>
                  <a:gd name="T102" fmla="*/ 2211 h 221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279" h="2211">
                    <a:moveTo>
                      <a:pt x="2197" y="0"/>
                    </a:moveTo>
                    <a:lnTo>
                      <a:pt x="2233" y="377"/>
                    </a:lnTo>
                    <a:lnTo>
                      <a:pt x="2237" y="437"/>
                    </a:lnTo>
                    <a:lnTo>
                      <a:pt x="2242" y="588"/>
                    </a:lnTo>
                    <a:lnTo>
                      <a:pt x="2247" y="785"/>
                    </a:lnTo>
                    <a:lnTo>
                      <a:pt x="2249" y="886"/>
                    </a:lnTo>
                    <a:lnTo>
                      <a:pt x="2249" y="984"/>
                    </a:lnTo>
                    <a:lnTo>
                      <a:pt x="2249" y="1103"/>
                    </a:lnTo>
                    <a:lnTo>
                      <a:pt x="2253" y="1265"/>
                    </a:lnTo>
                    <a:lnTo>
                      <a:pt x="2263" y="1641"/>
                    </a:lnTo>
                    <a:lnTo>
                      <a:pt x="2279" y="2113"/>
                    </a:lnTo>
                    <a:lnTo>
                      <a:pt x="1894" y="2135"/>
                    </a:lnTo>
                    <a:lnTo>
                      <a:pt x="1154" y="2175"/>
                    </a:lnTo>
                    <a:lnTo>
                      <a:pt x="971" y="2184"/>
                    </a:lnTo>
                    <a:lnTo>
                      <a:pt x="781" y="2193"/>
                    </a:lnTo>
                    <a:lnTo>
                      <a:pt x="595" y="2199"/>
                    </a:lnTo>
                    <a:lnTo>
                      <a:pt x="421" y="2204"/>
                    </a:lnTo>
                    <a:lnTo>
                      <a:pt x="149" y="2209"/>
                    </a:lnTo>
                    <a:lnTo>
                      <a:pt x="43" y="2211"/>
                    </a:lnTo>
                    <a:lnTo>
                      <a:pt x="37" y="1740"/>
                    </a:lnTo>
                    <a:lnTo>
                      <a:pt x="32" y="1350"/>
                    </a:lnTo>
                    <a:lnTo>
                      <a:pt x="28" y="1034"/>
                    </a:lnTo>
                    <a:lnTo>
                      <a:pt x="21" y="810"/>
                    </a:lnTo>
                    <a:lnTo>
                      <a:pt x="14" y="624"/>
                    </a:lnTo>
                    <a:lnTo>
                      <a:pt x="7" y="446"/>
                    </a:lnTo>
                    <a:lnTo>
                      <a:pt x="0" y="128"/>
                    </a:lnTo>
                    <a:lnTo>
                      <a:pt x="2197" y="0"/>
                    </a:lnTo>
                    <a:close/>
                  </a:path>
                </a:pathLst>
              </a:custGeom>
              <a:noFill/>
              <a:ln w="9525">
                <a:solidFill>
                  <a:srgbClr val="71AE0E"/>
                </a:solidFill>
                <a:round/>
              </a:ln>
              <a:effectLst>
                <a:glow rad="228600">
                  <a:schemeClr val="accent3">
                    <a:satMod val="175000"/>
                    <a:alpha val="40000"/>
                  </a:schemeClr>
                </a:glow>
              </a:effectLst>
            </p:spPr>
            <p:txBody>
              <a:bodyPr/>
              <a:lstStyle/>
              <a:p>
                <a:pPr fontAlgn="auto">
                  <a:spcBef>
                    <a:spcPts val="0"/>
                  </a:spcBef>
                  <a:spcAft>
                    <a:spcPts val="0"/>
                  </a:spcAft>
                  <a:defRPr/>
                </a:pPr>
                <a:r>
                  <a:rPr kumimoji="1" lang="en-US" altLang="zh-CN" sz="2600" kern="0">
                    <a:solidFill>
                      <a:sysClr val="windowText" lastClr="000000"/>
                    </a:solidFill>
                    <a:ea typeface="PMingLiU" panose="02020500000000000000" pitchFamily="18" charset="-120"/>
                  </a:rPr>
                  <a:t>  </a:t>
                </a:r>
                <a:endParaRPr kumimoji="1" lang="en-US" altLang="zh-CN" sz="2600" kern="0">
                  <a:solidFill>
                    <a:sysClr val="windowText" lastClr="000000"/>
                  </a:solidFill>
                  <a:ea typeface="PMingLiU" panose="02020500000000000000" pitchFamily="18" charset="-120"/>
                </a:endParaRPr>
              </a:p>
            </p:txBody>
          </p:sp>
          <p:sp>
            <p:nvSpPr>
              <p:cNvPr id="30" name="Freeform 6"/>
              <p:cNvSpPr/>
              <p:nvPr/>
            </p:nvSpPr>
            <p:spPr bwMode="auto">
              <a:xfrm rot="485220">
                <a:off x="764136" y="613612"/>
                <a:ext cx="1741334" cy="1520126"/>
              </a:xfrm>
              <a:custGeom>
                <a:avLst/>
                <a:gdLst>
                  <a:gd name="T0" fmla="*/ 2056831 w 2279"/>
                  <a:gd name="T1" fmla="*/ 0 h 2211"/>
                  <a:gd name="T2" fmla="*/ 2090534 w 2279"/>
                  <a:gd name="T3" fmla="*/ 352947 h 2211"/>
                  <a:gd name="T4" fmla="*/ 2090534 w 2279"/>
                  <a:gd name="T5" fmla="*/ 352947 h 2211"/>
                  <a:gd name="T6" fmla="*/ 2094279 w 2279"/>
                  <a:gd name="T7" fmla="*/ 409119 h 2211"/>
                  <a:gd name="T8" fmla="*/ 2098960 w 2279"/>
                  <a:gd name="T9" fmla="*/ 550486 h 2211"/>
                  <a:gd name="T10" fmla="*/ 2103641 w 2279"/>
                  <a:gd name="T11" fmla="*/ 734917 h 2211"/>
                  <a:gd name="T12" fmla="*/ 2105513 w 2279"/>
                  <a:gd name="T13" fmla="*/ 829473 h 2211"/>
                  <a:gd name="T14" fmla="*/ 2105513 w 2279"/>
                  <a:gd name="T15" fmla="*/ 921221 h 2211"/>
                  <a:gd name="T16" fmla="*/ 2105513 w 2279"/>
                  <a:gd name="T17" fmla="*/ 921221 h 2211"/>
                  <a:gd name="T18" fmla="*/ 2105513 w 2279"/>
                  <a:gd name="T19" fmla="*/ 1032629 h 2211"/>
                  <a:gd name="T20" fmla="*/ 2109258 w 2279"/>
                  <a:gd name="T21" fmla="*/ 1184293 h 2211"/>
                  <a:gd name="T22" fmla="*/ 2118620 w 2279"/>
                  <a:gd name="T23" fmla="*/ 1536304 h 2211"/>
                  <a:gd name="T24" fmla="*/ 2133599 w 2279"/>
                  <a:gd name="T25" fmla="*/ 1978190 h 2211"/>
                  <a:gd name="T26" fmla="*/ 2133599 w 2279"/>
                  <a:gd name="T27" fmla="*/ 1978190 h 2211"/>
                  <a:gd name="T28" fmla="*/ 1773162 w 2279"/>
                  <a:gd name="T29" fmla="*/ 1998787 h 2211"/>
                  <a:gd name="T30" fmla="*/ 1080374 w 2279"/>
                  <a:gd name="T31" fmla="*/ 2036235 h 2211"/>
                  <a:gd name="T32" fmla="*/ 1080374 w 2279"/>
                  <a:gd name="T33" fmla="*/ 2036235 h 2211"/>
                  <a:gd name="T34" fmla="*/ 909050 w 2279"/>
                  <a:gd name="T35" fmla="*/ 2044661 h 2211"/>
                  <a:gd name="T36" fmla="*/ 731172 w 2279"/>
                  <a:gd name="T37" fmla="*/ 2053086 h 2211"/>
                  <a:gd name="T38" fmla="*/ 557039 w 2279"/>
                  <a:gd name="T39" fmla="*/ 2058704 h 2211"/>
                  <a:gd name="T40" fmla="*/ 394140 w 2279"/>
                  <a:gd name="T41" fmla="*/ 2063385 h 2211"/>
                  <a:gd name="T42" fmla="*/ 139494 w 2279"/>
                  <a:gd name="T43" fmla="*/ 2068066 h 2211"/>
                  <a:gd name="T44" fmla="*/ 40257 w 2279"/>
                  <a:gd name="T45" fmla="*/ 2069938 h 2211"/>
                  <a:gd name="T46" fmla="*/ 40257 w 2279"/>
                  <a:gd name="T47" fmla="*/ 2069938 h 2211"/>
                  <a:gd name="T48" fmla="*/ 34639 w 2279"/>
                  <a:gd name="T49" fmla="*/ 1628988 h 2211"/>
                  <a:gd name="T50" fmla="*/ 29958 w 2279"/>
                  <a:gd name="T51" fmla="*/ 1263870 h 2211"/>
                  <a:gd name="T52" fmla="*/ 26214 w 2279"/>
                  <a:gd name="T53" fmla="*/ 968031 h 2211"/>
                  <a:gd name="T54" fmla="*/ 26214 w 2279"/>
                  <a:gd name="T55" fmla="*/ 968031 h 2211"/>
                  <a:gd name="T56" fmla="*/ 19660 w 2279"/>
                  <a:gd name="T57" fmla="*/ 758322 h 2211"/>
                  <a:gd name="T58" fmla="*/ 13107 w 2279"/>
                  <a:gd name="T59" fmla="*/ 584189 h 2211"/>
                  <a:gd name="T60" fmla="*/ 6553 w 2279"/>
                  <a:gd name="T61" fmla="*/ 417545 h 2211"/>
                  <a:gd name="T62" fmla="*/ 0 w 2279"/>
                  <a:gd name="T63" fmla="*/ 119834 h 2211"/>
                  <a:gd name="T64" fmla="*/ 2056831 w 2279"/>
                  <a:gd name="T65" fmla="*/ 0 h 221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279"/>
                  <a:gd name="T100" fmla="*/ 0 h 2211"/>
                  <a:gd name="T101" fmla="*/ 2279 w 2279"/>
                  <a:gd name="T102" fmla="*/ 2211 h 221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279" h="2211">
                    <a:moveTo>
                      <a:pt x="2197" y="0"/>
                    </a:moveTo>
                    <a:lnTo>
                      <a:pt x="2233" y="377"/>
                    </a:lnTo>
                    <a:lnTo>
                      <a:pt x="2237" y="437"/>
                    </a:lnTo>
                    <a:lnTo>
                      <a:pt x="2242" y="588"/>
                    </a:lnTo>
                    <a:lnTo>
                      <a:pt x="2247" y="785"/>
                    </a:lnTo>
                    <a:lnTo>
                      <a:pt x="2249" y="886"/>
                    </a:lnTo>
                    <a:lnTo>
                      <a:pt x="2249" y="984"/>
                    </a:lnTo>
                    <a:lnTo>
                      <a:pt x="2249" y="1103"/>
                    </a:lnTo>
                    <a:lnTo>
                      <a:pt x="2253" y="1265"/>
                    </a:lnTo>
                    <a:lnTo>
                      <a:pt x="2263" y="1641"/>
                    </a:lnTo>
                    <a:lnTo>
                      <a:pt x="2279" y="2113"/>
                    </a:lnTo>
                    <a:lnTo>
                      <a:pt x="1894" y="2135"/>
                    </a:lnTo>
                    <a:lnTo>
                      <a:pt x="1154" y="2175"/>
                    </a:lnTo>
                    <a:lnTo>
                      <a:pt x="971" y="2184"/>
                    </a:lnTo>
                    <a:lnTo>
                      <a:pt x="781" y="2193"/>
                    </a:lnTo>
                    <a:lnTo>
                      <a:pt x="595" y="2199"/>
                    </a:lnTo>
                    <a:lnTo>
                      <a:pt x="421" y="2204"/>
                    </a:lnTo>
                    <a:lnTo>
                      <a:pt x="149" y="2209"/>
                    </a:lnTo>
                    <a:lnTo>
                      <a:pt x="43" y="2211"/>
                    </a:lnTo>
                    <a:lnTo>
                      <a:pt x="37" y="1740"/>
                    </a:lnTo>
                    <a:lnTo>
                      <a:pt x="32" y="1350"/>
                    </a:lnTo>
                    <a:lnTo>
                      <a:pt x="28" y="1034"/>
                    </a:lnTo>
                    <a:lnTo>
                      <a:pt x="21" y="810"/>
                    </a:lnTo>
                    <a:lnTo>
                      <a:pt x="14" y="624"/>
                    </a:lnTo>
                    <a:lnTo>
                      <a:pt x="7" y="446"/>
                    </a:lnTo>
                    <a:lnTo>
                      <a:pt x="0" y="128"/>
                    </a:lnTo>
                    <a:lnTo>
                      <a:pt x="2197" y="0"/>
                    </a:lnTo>
                    <a:close/>
                  </a:path>
                </a:pathLst>
              </a:custGeom>
              <a:noFill/>
              <a:ln w="9525">
                <a:noFill/>
                <a:round/>
              </a:ln>
            </p:spPr>
            <p:txBody>
              <a:bodyPr/>
              <a:lstStyle/>
              <a:p>
                <a:pPr fontAlgn="auto">
                  <a:spcBef>
                    <a:spcPts val="0"/>
                  </a:spcBef>
                  <a:spcAft>
                    <a:spcPts val="0"/>
                  </a:spcAft>
                  <a:defRPr/>
                </a:pPr>
                <a:endParaRPr lang="zh-CN" altLang="en-US" sz="2600" kern="0">
                  <a:solidFill>
                    <a:srgbClr val="99CC00"/>
                  </a:solidFill>
                  <a:ea typeface="楷体_GB2312" panose="02010609030101010101" pitchFamily="49" charset="-122"/>
                </a:endParaRPr>
              </a:p>
            </p:txBody>
          </p:sp>
        </p:grpSp>
        <p:sp>
          <p:nvSpPr>
            <p:cNvPr id="78858" name="TextBox 28"/>
            <p:cNvSpPr txBox="1">
              <a:spLocks noChangeArrowheads="1"/>
            </p:cNvSpPr>
            <p:nvPr/>
          </p:nvSpPr>
          <p:spPr bwMode="auto">
            <a:xfrm rot="-60000">
              <a:off x="3524349" y="3886345"/>
              <a:ext cx="1504314" cy="1263791"/>
            </a:xfrm>
            <a:prstGeom prst="rect">
              <a:avLst/>
            </a:prstGeom>
            <a:noFill/>
            <a:ln w="9525">
              <a:noFill/>
              <a:miter lim="800000"/>
            </a:ln>
          </p:spPr>
          <p:txBody>
            <a:bodyPr>
              <a:spAutoFit/>
            </a:bodyPr>
            <a:lstStyle/>
            <a:p>
              <a:r>
                <a:rPr kumimoji="1" lang="zh-CN" altLang="en-US" sz="2600">
                  <a:solidFill>
                    <a:srgbClr val="000000"/>
                  </a:solidFill>
                  <a:latin typeface="华文行楷" panose="02010800040101010101" pitchFamily="2" charset="-122"/>
                  <a:ea typeface="华文行楷" panose="02010800040101010101" pitchFamily="2" charset="-122"/>
                  <a:cs typeface="华文新魏" panose="02010800040101010101" pitchFamily="2" charset="-122"/>
                </a:rPr>
                <a:t>我们要想认识到旅</a:t>
              </a:r>
              <a:endParaRPr kumimoji="1" lang="zh-CN" altLang="en-US" sz="2600">
                <a:solidFill>
                  <a:srgbClr val="000000"/>
                </a:solidFill>
                <a:latin typeface="华文行楷" panose="02010800040101010101" pitchFamily="2" charset="-122"/>
                <a:ea typeface="华文行楷" panose="02010800040101010101" pitchFamily="2" charset="-122"/>
                <a:cs typeface="华文新魏" panose="02010800040101010101" pitchFamily="2" charset="-122"/>
              </a:endParaRPr>
            </a:p>
            <a:p>
              <a:r>
                <a:rPr kumimoji="1" lang="zh-CN" altLang="en-US" sz="2600">
                  <a:solidFill>
                    <a:srgbClr val="000000"/>
                  </a:solidFill>
                  <a:latin typeface="华文行楷" panose="02010800040101010101" pitchFamily="2" charset="-122"/>
                  <a:ea typeface="华文行楷" panose="02010800040101010101" pitchFamily="2" charset="-122"/>
                  <a:cs typeface="华文新魏" panose="02010800040101010101" pitchFamily="2" charset="-122"/>
                </a:rPr>
                <a:t>行在提高创新力方面的价值，还得再全面考虑其目的。</a:t>
              </a:r>
              <a:endParaRPr kumimoji="1" lang="zh-CN" altLang="en-US" sz="2600">
                <a:solidFill>
                  <a:srgbClr val="000000"/>
                </a:solidFill>
                <a:latin typeface="华文行楷" panose="02010800040101010101" pitchFamily="2" charset="-122"/>
                <a:ea typeface="华文行楷" panose="02010800040101010101" pitchFamily="2" charset="-122"/>
                <a:cs typeface="华文新魏" panose="02010800040101010101" pitchFamily="2" charset="-122"/>
              </a:endParaRPr>
            </a:p>
            <a:p>
              <a:pPr algn="just" eaLnBrk="0" hangingPunct="0">
                <a:lnSpc>
                  <a:spcPct val="85000"/>
                </a:lnSpc>
              </a:pPr>
              <a:endParaRPr kumimoji="1" lang="en-US" altLang="zh-CN" sz="2600">
                <a:solidFill>
                  <a:srgbClr val="000000"/>
                </a:solidFill>
                <a:latin typeface="华文行楷" panose="02010800040101010101" pitchFamily="2" charset="-122"/>
                <a:ea typeface="华文行楷" panose="02010800040101010101" pitchFamily="2" charset="-122"/>
                <a:cs typeface="华文新魏" panose="02010800040101010101" pitchFamily="2" charset="-122"/>
              </a:endParaRPr>
            </a:p>
          </p:txBody>
        </p:sp>
      </p:grpSp>
      <p:pic>
        <p:nvPicPr>
          <p:cNvPr id="78851" name="Picture 2" descr="H:\2015年修改\图片15.jpg"/>
          <p:cNvPicPr>
            <a:picLocks noChangeAspect="1" noChangeArrowheads="1"/>
          </p:cNvPicPr>
          <p:nvPr/>
        </p:nvPicPr>
        <p:blipFill>
          <a:blip r:embed="rId2"/>
          <a:srcRect/>
          <a:stretch>
            <a:fillRect/>
          </a:stretch>
        </p:blipFill>
        <p:spPr bwMode="auto">
          <a:xfrm>
            <a:off x="0" y="0"/>
            <a:ext cx="8796338" cy="1163638"/>
          </a:xfrm>
          <a:prstGeom prst="rect">
            <a:avLst/>
          </a:prstGeom>
          <a:noFill/>
          <a:ln w="9525">
            <a:noFill/>
            <a:miter lim="800000"/>
            <a:headEnd/>
            <a:tailEnd/>
          </a:ln>
        </p:spPr>
      </p:pic>
      <p:grpSp>
        <p:nvGrpSpPr>
          <p:cNvPr id="4" name="Group 35"/>
          <p:cNvGrpSpPr/>
          <p:nvPr/>
        </p:nvGrpSpPr>
        <p:grpSpPr bwMode="auto">
          <a:xfrm rot="-1117645">
            <a:off x="327025" y="2425700"/>
            <a:ext cx="5092700" cy="3116263"/>
            <a:chOff x="3388564" y="3501395"/>
            <a:chExt cx="1756176" cy="1572060"/>
          </a:xfrm>
        </p:grpSpPr>
        <p:grpSp>
          <p:nvGrpSpPr>
            <p:cNvPr id="78853" name="Group 21"/>
            <p:cNvGrpSpPr/>
            <p:nvPr/>
          </p:nvGrpSpPr>
          <p:grpSpPr bwMode="auto">
            <a:xfrm rot="-396937">
              <a:off x="3388564" y="3501395"/>
              <a:ext cx="1756176" cy="1572060"/>
              <a:chOff x="777669" y="551874"/>
              <a:chExt cx="1756176" cy="1572060"/>
            </a:xfrm>
          </p:grpSpPr>
          <p:sp>
            <p:nvSpPr>
              <p:cNvPr id="26" name="Freeform 6"/>
              <p:cNvSpPr/>
              <p:nvPr/>
            </p:nvSpPr>
            <p:spPr bwMode="auto">
              <a:xfrm rot="346487">
                <a:off x="792209" y="661226"/>
                <a:ext cx="1740301" cy="1460742"/>
              </a:xfrm>
              <a:custGeom>
                <a:avLst/>
                <a:gdLst>
                  <a:gd name="T0" fmla="*/ 2049640 w 2279"/>
                  <a:gd name="T1" fmla="*/ 0 h 2211"/>
                  <a:gd name="T2" fmla="*/ 2083225 w 2279"/>
                  <a:gd name="T3" fmla="*/ 351714 h 2211"/>
                  <a:gd name="T4" fmla="*/ 2083225 w 2279"/>
                  <a:gd name="T5" fmla="*/ 351714 h 2211"/>
                  <a:gd name="T6" fmla="*/ 2086957 w 2279"/>
                  <a:gd name="T7" fmla="*/ 407689 h 2211"/>
                  <a:gd name="T8" fmla="*/ 2091622 w 2279"/>
                  <a:gd name="T9" fmla="*/ 548561 h 2211"/>
                  <a:gd name="T10" fmla="*/ 2096286 w 2279"/>
                  <a:gd name="T11" fmla="*/ 732348 h 2211"/>
                  <a:gd name="T12" fmla="*/ 2098152 w 2279"/>
                  <a:gd name="T13" fmla="*/ 826573 h 2211"/>
                  <a:gd name="T14" fmla="*/ 2098152 w 2279"/>
                  <a:gd name="T15" fmla="*/ 918000 h 2211"/>
                  <a:gd name="T16" fmla="*/ 2098152 w 2279"/>
                  <a:gd name="T17" fmla="*/ 918000 h 2211"/>
                  <a:gd name="T18" fmla="*/ 2098152 w 2279"/>
                  <a:gd name="T19" fmla="*/ 1029019 h 2211"/>
                  <a:gd name="T20" fmla="*/ 2101884 w 2279"/>
                  <a:gd name="T21" fmla="*/ 1180153 h 2211"/>
                  <a:gd name="T22" fmla="*/ 2111213 w 2279"/>
                  <a:gd name="T23" fmla="*/ 1530933 h 2211"/>
                  <a:gd name="T24" fmla="*/ 2126140 w 2279"/>
                  <a:gd name="T25" fmla="*/ 1971275 h 2211"/>
                  <a:gd name="T26" fmla="*/ 2126140 w 2279"/>
                  <a:gd name="T27" fmla="*/ 1971275 h 2211"/>
                  <a:gd name="T28" fmla="*/ 1766963 w 2279"/>
                  <a:gd name="T29" fmla="*/ 1991800 h 2211"/>
                  <a:gd name="T30" fmla="*/ 1076597 w 2279"/>
                  <a:gd name="T31" fmla="*/ 2029117 h 2211"/>
                  <a:gd name="T32" fmla="*/ 1076597 w 2279"/>
                  <a:gd name="T33" fmla="*/ 2029117 h 2211"/>
                  <a:gd name="T34" fmla="*/ 905872 w 2279"/>
                  <a:gd name="T35" fmla="*/ 2037513 h 2211"/>
                  <a:gd name="T36" fmla="*/ 728616 w 2279"/>
                  <a:gd name="T37" fmla="*/ 2045909 h 2211"/>
                  <a:gd name="T38" fmla="*/ 555091 w 2279"/>
                  <a:gd name="T39" fmla="*/ 2051507 h 2211"/>
                  <a:gd name="T40" fmla="*/ 392762 w 2279"/>
                  <a:gd name="T41" fmla="*/ 2056172 h 2211"/>
                  <a:gd name="T42" fmla="*/ 139006 w 2279"/>
                  <a:gd name="T43" fmla="*/ 2060836 h 2211"/>
                  <a:gd name="T44" fmla="*/ 40116 w 2279"/>
                  <a:gd name="T45" fmla="*/ 2062702 h 2211"/>
                  <a:gd name="T46" fmla="*/ 40116 w 2279"/>
                  <a:gd name="T47" fmla="*/ 2062702 h 2211"/>
                  <a:gd name="T48" fmla="*/ 34518 w 2279"/>
                  <a:gd name="T49" fmla="*/ 1623293 h 2211"/>
                  <a:gd name="T50" fmla="*/ 29854 w 2279"/>
                  <a:gd name="T51" fmla="*/ 1259452 h 2211"/>
                  <a:gd name="T52" fmla="*/ 26122 w 2279"/>
                  <a:gd name="T53" fmla="*/ 964647 h 2211"/>
                  <a:gd name="T54" fmla="*/ 26122 w 2279"/>
                  <a:gd name="T55" fmla="*/ 964647 h 2211"/>
                  <a:gd name="T56" fmla="*/ 19591 w 2279"/>
                  <a:gd name="T57" fmla="*/ 755671 h 2211"/>
                  <a:gd name="T58" fmla="*/ 13061 w 2279"/>
                  <a:gd name="T59" fmla="*/ 582147 h 2211"/>
                  <a:gd name="T60" fmla="*/ 6530 w 2279"/>
                  <a:gd name="T61" fmla="*/ 416085 h 2211"/>
                  <a:gd name="T62" fmla="*/ 0 w 2279"/>
                  <a:gd name="T63" fmla="*/ 119415 h 2211"/>
                  <a:gd name="T64" fmla="*/ 2049640 w 2279"/>
                  <a:gd name="T65" fmla="*/ 0 h 221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279"/>
                  <a:gd name="T100" fmla="*/ 0 h 2211"/>
                  <a:gd name="T101" fmla="*/ 2279 w 2279"/>
                  <a:gd name="T102" fmla="*/ 2211 h 221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279" h="2211">
                    <a:moveTo>
                      <a:pt x="2197" y="0"/>
                    </a:moveTo>
                    <a:lnTo>
                      <a:pt x="2233" y="377"/>
                    </a:lnTo>
                    <a:lnTo>
                      <a:pt x="2237" y="437"/>
                    </a:lnTo>
                    <a:lnTo>
                      <a:pt x="2242" y="588"/>
                    </a:lnTo>
                    <a:lnTo>
                      <a:pt x="2247" y="785"/>
                    </a:lnTo>
                    <a:lnTo>
                      <a:pt x="2249" y="886"/>
                    </a:lnTo>
                    <a:lnTo>
                      <a:pt x="2249" y="984"/>
                    </a:lnTo>
                    <a:lnTo>
                      <a:pt x="2249" y="1103"/>
                    </a:lnTo>
                    <a:lnTo>
                      <a:pt x="2253" y="1265"/>
                    </a:lnTo>
                    <a:lnTo>
                      <a:pt x="2263" y="1641"/>
                    </a:lnTo>
                    <a:lnTo>
                      <a:pt x="2279" y="2113"/>
                    </a:lnTo>
                    <a:lnTo>
                      <a:pt x="1894" y="2135"/>
                    </a:lnTo>
                    <a:lnTo>
                      <a:pt x="1154" y="2175"/>
                    </a:lnTo>
                    <a:lnTo>
                      <a:pt x="971" y="2184"/>
                    </a:lnTo>
                    <a:lnTo>
                      <a:pt x="781" y="2193"/>
                    </a:lnTo>
                    <a:lnTo>
                      <a:pt x="595" y="2199"/>
                    </a:lnTo>
                    <a:lnTo>
                      <a:pt x="421" y="2204"/>
                    </a:lnTo>
                    <a:lnTo>
                      <a:pt x="149" y="2209"/>
                    </a:lnTo>
                    <a:lnTo>
                      <a:pt x="43" y="2211"/>
                    </a:lnTo>
                    <a:lnTo>
                      <a:pt x="37" y="1740"/>
                    </a:lnTo>
                    <a:lnTo>
                      <a:pt x="32" y="1350"/>
                    </a:lnTo>
                    <a:lnTo>
                      <a:pt x="28" y="1034"/>
                    </a:lnTo>
                    <a:lnTo>
                      <a:pt x="21" y="810"/>
                    </a:lnTo>
                    <a:lnTo>
                      <a:pt x="14" y="624"/>
                    </a:lnTo>
                    <a:lnTo>
                      <a:pt x="7" y="446"/>
                    </a:lnTo>
                    <a:lnTo>
                      <a:pt x="0" y="128"/>
                    </a:lnTo>
                    <a:lnTo>
                      <a:pt x="2197" y="0"/>
                    </a:lnTo>
                    <a:close/>
                  </a:path>
                </a:pathLst>
              </a:custGeom>
              <a:gradFill rotWithShape="1">
                <a:gsLst>
                  <a:gs pos="0">
                    <a:srgbClr val="000000">
                      <a:alpha val="57999"/>
                    </a:srgbClr>
                  </a:gs>
                  <a:gs pos="100000">
                    <a:srgbClr val="949494">
                      <a:alpha val="0"/>
                    </a:srgbClr>
                  </a:gs>
                </a:gsLst>
                <a:lin ang="5400000" scaled="1"/>
              </a:gradFill>
              <a:ln w="9525">
                <a:noFill/>
                <a:round/>
              </a:ln>
            </p:spPr>
            <p:txBody>
              <a:bodyPr/>
              <a:lstStyle/>
              <a:p>
                <a:pPr fontAlgn="auto">
                  <a:spcBef>
                    <a:spcPts val="0"/>
                  </a:spcBef>
                  <a:spcAft>
                    <a:spcPts val="0"/>
                  </a:spcAft>
                  <a:defRPr/>
                </a:pPr>
                <a:r>
                  <a:rPr kumimoji="1" lang="en-US" altLang="zh-CN" kern="0">
                    <a:solidFill>
                      <a:sysClr val="windowText" lastClr="000000"/>
                    </a:solidFill>
                    <a:ea typeface="PMingLiU" panose="02020500000000000000" pitchFamily="18" charset="-120"/>
                  </a:rPr>
                  <a:t>  </a:t>
                </a:r>
                <a:endParaRPr kumimoji="1" lang="en-US" altLang="zh-CN" kern="0">
                  <a:solidFill>
                    <a:sysClr val="windowText" lastClr="000000"/>
                  </a:solidFill>
                  <a:ea typeface="PMingLiU" panose="02020500000000000000" pitchFamily="18" charset="-120"/>
                </a:endParaRPr>
              </a:p>
            </p:txBody>
          </p:sp>
          <p:sp>
            <p:nvSpPr>
              <p:cNvPr id="27" name="Freeform 6"/>
              <p:cNvSpPr/>
              <p:nvPr/>
            </p:nvSpPr>
            <p:spPr bwMode="auto">
              <a:xfrm rot="485220">
                <a:off x="777599" y="549400"/>
                <a:ext cx="1741943" cy="1535221"/>
              </a:xfrm>
              <a:custGeom>
                <a:avLst/>
                <a:gdLst>
                  <a:gd name="T0" fmla="*/ 2056831 w 2279"/>
                  <a:gd name="T1" fmla="*/ 0 h 2211"/>
                  <a:gd name="T2" fmla="*/ 2090534 w 2279"/>
                  <a:gd name="T3" fmla="*/ 352947 h 2211"/>
                  <a:gd name="T4" fmla="*/ 2090534 w 2279"/>
                  <a:gd name="T5" fmla="*/ 352947 h 2211"/>
                  <a:gd name="T6" fmla="*/ 2094279 w 2279"/>
                  <a:gd name="T7" fmla="*/ 409119 h 2211"/>
                  <a:gd name="T8" fmla="*/ 2098960 w 2279"/>
                  <a:gd name="T9" fmla="*/ 550486 h 2211"/>
                  <a:gd name="T10" fmla="*/ 2103641 w 2279"/>
                  <a:gd name="T11" fmla="*/ 734917 h 2211"/>
                  <a:gd name="T12" fmla="*/ 2105513 w 2279"/>
                  <a:gd name="T13" fmla="*/ 829473 h 2211"/>
                  <a:gd name="T14" fmla="*/ 2105513 w 2279"/>
                  <a:gd name="T15" fmla="*/ 921221 h 2211"/>
                  <a:gd name="T16" fmla="*/ 2105513 w 2279"/>
                  <a:gd name="T17" fmla="*/ 921221 h 2211"/>
                  <a:gd name="T18" fmla="*/ 2105513 w 2279"/>
                  <a:gd name="T19" fmla="*/ 1032629 h 2211"/>
                  <a:gd name="T20" fmla="*/ 2109258 w 2279"/>
                  <a:gd name="T21" fmla="*/ 1184293 h 2211"/>
                  <a:gd name="T22" fmla="*/ 2118620 w 2279"/>
                  <a:gd name="T23" fmla="*/ 1536304 h 2211"/>
                  <a:gd name="T24" fmla="*/ 2133599 w 2279"/>
                  <a:gd name="T25" fmla="*/ 1978190 h 2211"/>
                  <a:gd name="T26" fmla="*/ 2133599 w 2279"/>
                  <a:gd name="T27" fmla="*/ 1978190 h 2211"/>
                  <a:gd name="T28" fmla="*/ 1773162 w 2279"/>
                  <a:gd name="T29" fmla="*/ 1998787 h 2211"/>
                  <a:gd name="T30" fmla="*/ 1080374 w 2279"/>
                  <a:gd name="T31" fmla="*/ 2036235 h 2211"/>
                  <a:gd name="T32" fmla="*/ 1080374 w 2279"/>
                  <a:gd name="T33" fmla="*/ 2036235 h 2211"/>
                  <a:gd name="T34" fmla="*/ 909050 w 2279"/>
                  <a:gd name="T35" fmla="*/ 2044661 h 2211"/>
                  <a:gd name="T36" fmla="*/ 731172 w 2279"/>
                  <a:gd name="T37" fmla="*/ 2053086 h 2211"/>
                  <a:gd name="T38" fmla="*/ 557039 w 2279"/>
                  <a:gd name="T39" fmla="*/ 2058704 h 2211"/>
                  <a:gd name="T40" fmla="*/ 394140 w 2279"/>
                  <a:gd name="T41" fmla="*/ 2063385 h 2211"/>
                  <a:gd name="T42" fmla="*/ 139494 w 2279"/>
                  <a:gd name="T43" fmla="*/ 2068066 h 2211"/>
                  <a:gd name="T44" fmla="*/ 40257 w 2279"/>
                  <a:gd name="T45" fmla="*/ 2069938 h 2211"/>
                  <a:gd name="T46" fmla="*/ 40257 w 2279"/>
                  <a:gd name="T47" fmla="*/ 2069938 h 2211"/>
                  <a:gd name="T48" fmla="*/ 34639 w 2279"/>
                  <a:gd name="T49" fmla="*/ 1628988 h 2211"/>
                  <a:gd name="T50" fmla="*/ 29958 w 2279"/>
                  <a:gd name="T51" fmla="*/ 1263870 h 2211"/>
                  <a:gd name="T52" fmla="*/ 26214 w 2279"/>
                  <a:gd name="T53" fmla="*/ 968031 h 2211"/>
                  <a:gd name="T54" fmla="*/ 26214 w 2279"/>
                  <a:gd name="T55" fmla="*/ 968031 h 2211"/>
                  <a:gd name="T56" fmla="*/ 19660 w 2279"/>
                  <a:gd name="T57" fmla="*/ 758322 h 2211"/>
                  <a:gd name="T58" fmla="*/ 13107 w 2279"/>
                  <a:gd name="T59" fmla="*/ 584189 h 2211"/>
                  <a:gd name="T60" fmla="*/ 6553 w 2279"/>
                  <a:gd name="T61" fmla="*/ 417545 h 2211"/>
                  <a:gd name="T62" fmla="*/ 0 w 2279"/>
                  <a:gd name="T63" fmla="*/ 119834 h 2211"/>
                  <a:gd name="T64" fmla="*/ 2056831 w 2279"/>
                  <a:gd name="T65" fmla="*/ 0 h 221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279"/>
                  <a:gd name="T100" fmla="*/ 0 h 2211"/>
                  <a:gd name="T101" fmla="*/ 2279 w 2279"/>
                  <a:gd name="T102" fmla="*/ 2211 h 221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279" h="2211">
                    <a:moveTo>
                      <a:pt x="2197" y="0"/>
                    </a:moveTo>
                    <a:lnTo>
                      <a:pt x="2233" y="377"/>
                    </a:lnTo>
                    <a:lnTo>
                      <a:pt x="2237" y="437"/>
                    </a:lnTo>
                    <a:lnTo>
                      <a:pt x="2242" y="588"/>
                    </a:lnTo>
                    <a:lnTo>
                      <a:pt x="2247" y="785"/>
                    </a:lnTo>
                    <a:lnTo>
                      <a:pt x="2249" y="886"/>
                    </a:lnTo>
                    <a:lnTo>
                      <a:pt x="2249" y="984"/>
                    </a:lnTo>
                    <a:lnTo>
                      <a:pt x="2249" y="1103"/>
                    </a:lnTo>
                    <a:lnTo>
                      <a:pt x="2253" y="1265"/>
                    </a:lnTo>
                    <a:lnTo>
                      <a:pt x="2263" y="1641"/>
                    </a:lnTo>
                    <a:lnTo>
                      <a:pt x="2279" y="2113"/>
                    </a:lnTo>
                    <a:lnTo>
                      <a:pt x="1894" y="2135"/>
                    </a:lnTo>
                    <a:lnTo>
                      <a:pt x="1154" y="2175"/>
                    </a:lnTo>
                    <a:lnTo>
                      <a:pt x="971" y="2184"/>
                    </a:lnTo>
                    <a:lnTo>
                      <a:pt x="781" y="2193"/>
                    </a:lnTo>
                    <a:lnTo>
                      <a:pt x="595" y="2199"/>
                    </a:lnTo>
                    <a:lnTo>
                      <a:pt x="421" y="2204"/>
                    </a:lnTo>
                    <a:lnTo>
                      <a:pt x="149" y="2209"/>
                    </a:lnTo>
                    <a:lnTo>
                      <a:pt x="43" y="2211"/>
                    </a:lnTo>
                    <a:lnTo>
                      <a:pt x="37" y="1740"/>
                    </a:lnTo>
                    <a:lnTo>
                      <a:pt x="32" y="1350"/>
                    </a:lnTo>
                    <a:lnTo>
                      <a:pt x="28" y="1034"/>
                    </a:lnTo>
                    <a:lnTo>
                      <a:pt x="21" y="810"/>
                    </a:lnTo>
                    <a:lnTo>
                      <a:pt x="14" y="624"/>
                    </a:lnTo>
                    <a:lnTo>
                      <a:pt x="7" y="446"/>
                    </a:lnTo>
                    <a:lnTo>
                      <a:pt x="0" y="128"/>
                    </a:lnTo>
                    <a:lnTo>
                      <a:pt x="2197" y="0"/>
                    </a:lnTo>
                    <a:close/>
                  </a:path>
                </a:pathLst>
              </a:custGeom>
              <a:blipFill>
                <a:blip r:embed="rId3" cstate="print"/>
                <a:tile tx="0" ty="0" sx="100000" sy="100000" flip="none" algn="tl"/>
              </a:blipFill>
              <a:ln w="9525">
                <a:noFill/>
                <a:round/>
              </a:ln>
            </p:spPr>
            <p:txBody>
              <a:bodyPr/>
              <a:lstStyle/>
              <a:p>
                <a:pPr fontAlgn="auto">
                  <a:spcBef>
                    <a:spcPts val="0"/>
                  </a:spcBef>
                  <a:spcAft>
                    <a:spcPts val="0"/>
                  </a:spcAft>
                  <a:defRPr/>
                </a:pPr>
                <a:endParaRPr lang="zh-CN" altLang="en-US" kern="0">
                  <a:solidFill>
                    <a:srgbClr val="8E0000"/>
                  </a:solidFill>
                  <a:ea typeface="楷体_GB2312" panose="02010609030101010101" pitchFamily="49" charset="-122"/>
                </a:endParaRPr>
              </a:p>
            </p:txBody>
          </p:sp>
        </p:grpSp>
        <p:sp>
          <p:nvSpPr>
            <p:cNvPr id="78854" name="TextBox 28"/>
            <p:cNvSpPr txBox="1">
              <a:spLocks noChangeArrowheads="1"/>
            </p:cNvSpPr>
            <p:nvPr/>
          </p:nvSpPr>
          <p:spPr bwMode="auto">
            <a:xfrm rot="-60000">
              <a:off x="3524385" y="3632093"/>
              <a:ext cx="1534695" cy="1055770"/>
            </a:xfrm>
            <a:prstGeom prst="rect">
              <a:avLst/>
            </a:prstGeom>
            <a:noFill/>
            <a:ln w="9525">
              <a:noFill/>
              <a:miter lim="800000"/>
            </a:ln>
          </p:spPr>
          <p:txBody>
            <a:bodyPr>
              <a:spAutoFit/>
            </a:bodyPr>
            <a:lstStyle/>
            <a:p>
              <a:pPr algn="just"/>
              <a:r>
                <a:rPr kumimoji="1" lang="en-US" altLang="zh-CN" sz="2600">
                  <a:solidFill>
                    <a:srgbClr val="8E0000"/>
                  </a:solidFill>
                  <a:latin typeface="Helvetica" pitchFamily="2" charset="0"/>
                  <a:ea typeface="楷体" panose="02010609060101010101" pitchFamily="49" charset="-122"/>
                  <a:cs typeface="华文新魏" panose="02010800040101010101" pitchFamily="2" charset="-122"/>
                </a:rPr>
                <a:t>a. If we want to realize the creative benefits of travel, then we have to rethinks its overall purpose. (Para. 5, L4)</a:t>
              </a:r>
              <a:endParaRPr kumimoji="1" lang="en-US" altLang="zh-CN" sz="2600">
                <a:solidFill>
                  <a:srgbClr val="8E0000"/>
                </a:solidFill>
                <a:latin typeface="Helvetica" pitchFamily="2" charset="0"/>
                <a:ea typeface="楷体" panose="02010609060101010101" pitchFamily="49" charset="-122"/>
                <a:cs typeface="华文新魏" panose="02010800040101010101" pitchFamily="2" charset="-122"/>
              </a:endParaRPr>
            </a:p>
            <a:p>
              <a:pPr algn="just"/>
              <a:endParaRPr kumimoji="1" lang="en-US" altLang="zh-CN" sz="2600">
                <a:solidFill>
                  <a:srgbClr val="8E0000"/>
                </a:solidFill>
                <a:latin typeface="Helvetica" pitchFamily="2" charset="0"/>
                <a:ea typeface="楷体" panose="02010609060101010101" pitchFamily="49" charset="-122"/>
                <a:cs typeface="华文新魏" panose="02010800040101010101" pitchFamily="2"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strVal val="#ppt_w*0.70"/>
                                          </p:val>
                                        </p:tav>
                                        <p:tav tm="100000">
                                          <p:val>
                                            <p:strVal val="#ppt_w"/>
                                          </p:val>
                                        </p:tav>
                                      </p:tavLst>
                                    </p:anim>
                                    <p:anim calcmode="lin" valueType="num">
                                      <p:cBhvr>
                                        <p:cTn id="8" dur="1000" fill="hold"/>
                                        <p:tgtEl>
                                          <p:spTgt spid="4"/>
                                        </p:tgtEl>
                                        <p:attrNameLst>
                                          <p:attrName>ppt_h</p:attrName>
                                        </p:attrNameLst>
                                      </p:cBhvr>
                                      <p:tavLst>
                                        <p:tav tm="0">
                                          <p:val>
                                            <p:strVal val="#ppt_h"/>
                                          </p:val>
                                        </p:tav>
                                        <p:tav tm="100000">
                                          <p:val>
                                            <p:strVal val="#ppt_h"/>
                                          </p:val>
                                        </p:tav>
                                      </p:tavLst>
                                    </p:anim>
                                    <p:animEffect transition="in" filter="fade">
                                      <p:cBhvr>
                                        <p:cTn id="9" dur="1000"/>
                                        <p:tgtEl>
                                          <p:spTgt spid="4"/>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nodeType="clickEffect">
                                  <p:stCondLst>
                                    <p:cond delay="0"/>
                                  </p:stCondLst>
                                  <p:childTnLst>
                                    <p:set>
                                      <p:cBhvr>
                                        <p:cTn id="13" dur="1" fill="hold">
                                          <p:stCondLst>
                                            <p:cond delay="0"/>
                                          </p:stCondLst>
                                        </p:cTn>
                                        <p:tgtEl>
                                          <p:spTgt spid="2"/>
                                        </p:tgtEl>
                                        <p:attrNameLst>
                                          <p:attrName>style.visibility</p:attrName>
                                        </p:attrNameLst>
                                      </p:cBhvr>
                                      <p:to>
                                        <p:strVal val="visible"/>
                                      </p:to>
                                    </p:set>
                                    <p:anim calcmode="lin" valueType="num">
                                      <p:cBhvr>
                                        <p:cTn id="14" dur="1000" fill="hold"/>
                                        <p:tgtEl>
                                          <p:spTgt spid="2"/>
                                        </p:tgtEl>
                                        <p:attrNameLst>
                                          <p:attrName>ppt_w</p:attrName>
                                        </p:attrNameLst>
                                      </p:cBhvr>
                                      <p:tavLst>
                                        <p:tav tm="0">
                                          <p:val>
                                            <p:strVal val="#ppt_w*0.70"/>
                                          </p:val>
                                        </p:tav>
                                        <p:tav tm="100000">
                                          <p:val>
                                            <p:strVal val="#ppt_w"/>
                                          </p:val>
                                        </p:tav>
                                      </p:tavLst>
                                    </p:anim>
                                    <p:anim calcmode="lin" valueType="num">
                                      <p:cBhvr>
                                        <p:cTn id="15" dur="1000" fill="hold"/>
                                        <p:tgtEl>
                                          <p:spTgt spid="2"/>
                                        </p:tgtEl>
                                        <p:attrNameLst>
                                          <p:attrName>ppt_h</p:attrName>
                                        </p:attrNameLst>
                                      </p:cBhvr>
                                      <p:tavLst>
                                        <p:tav tm="0">
                                          <p:val>
                                            <p:strVal val="#ppt_h"/>
                                          </p:val>
                                        </p:tav>
                                        <p:tav tm="100000">
                                          <p:val>
                                            <p:strVal val="#ppt_h"/>
                                          </p:val>
                                        </p:tav>
                                      </p:tavLst>
                                    </p:anim>
                                    <p:animEffect transition="in" filter="fade">
                                      <p:cBhvr>
                                        <p:cTn id="16"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bg>
      <p:bgPr>
        <a:blipFill dpi="0" rotWithShape="1">
          <a:blip r:embed="rId1" cstate="print">
            <a:alphaModFix amt="15000"/>
            <a:lum/>
          </a:blip>
          <a:srcRect/>
          <a:stretch>
            <a:fillRect l="14000" t="7000" r="-5000" b="-11000"/>
          </a:stretch>
        </a:blipFill>
        <a:effectLst/>
      </p:bgPr>
    </p:bg>
    <p:spTree>
      <p:nvGrpSpPr>
        <p:cNvPr id="1" name=""/>
        <p:cNvGrpSpPr/>
        <p:nvPr/>
      </p:nvGrpSpPr>
      <p:grpSpPr>
        <a:xfrm>
          <a:off x="0" y="0"/>
          <a:ext cx="0" cy="0"/>
          <a:chOff x="0" y="0"/>
          <a:chExt cx="0" cy="0"/>
        </a:xfrm>
      </p:grpSpPr>
      <p:grpSp>
        <p:nvGrpSpPr>
          <p:cNvPr id="2" name="Group 35"/>
          <p:cNvGrpSpPr/>
          <p:nvPr/>
        </p:nvGrpSpPr>
        <p:grpSpPr bwMode="auto">
          <a:xfrm rot="872659">
            <a:off x="5216525" y="2870200"/>
            <a:ext cx="3911600" cy="3457575"/>
            <a:chOff x="3425233" y="3476313"/>
            <a:chExt cx="1825201" cy="2024842"/>
          </a:xfrm>
        </p:grpSpPr>
        <p:grpSp>
          <p:nvGrpSpPr>
            <p:cNvPr id="79881" name="Group 21"/>
            <p:cNvGrpSpPr/>
            <p:nvPr/>
          </p:nvGrpSpPr>
          <p:grpSpPr bwMode="auto">
            <a:xfrm rot="-396937">
              <a:off x="3425233" y="3476313"/>
              <a:ext cx="1778505" cy="2024842"/>
              <a:chOff x="790828" y="530962"/>
              <a:chExt cx="1778505" cy="2024842"/>
            </a:xfrm>
          </p:grpSpPr>
          <p:sp>
            <p:nvSpPr>
              <p:cNvPr id="22" name="Freeform 6"/>
              <p:cNvSpPr/>
              <p:nvPr/>
            </p:nvSpPr>
            <p:spPr bwMode="auto">
              <a:xfrm rot="346487">
                <a:off x="790828" y="530962"/>
                <a:ext cx="1740300" cy="1799465"/>
              </a:xfrm>
              <a:custGeom>
                <a:avLst/>
                <a:gdLst>
                  <a:gd name="T0" fmla="*/ 2049640 w 2279"/>
                  <a:gd name="T1" fmla="*/ 0 h 2211"/>
                  <a:gd name="T2" fmla="*/ 2083225 w 2279"/>
                  <a:gd name="T3" fmla="*/ 351714 h 2211"/>
                  <a:gd name="T4" fmla="*/ 2083225 w 2279"/>
                  <a:gd name="T5" fmla="*/ 351714 h 2211"/>
                  <a:gd name="T6" fmla="*/ 2086957 w 2279"/>
                  <a:gd name="T7" fmla="*/ 407689 h 2211"/>
                  <a:gd name="T8" fmla="*/ 2091622 w 2279"/>
                  <a:gd name="T9" fmla="*/ 548561 h 2211"/>
                  <a:gd name="T10" fmla="*/ 2096286 w 2279"/>
                  <a:gd name="T11" fmla="*/ 732348 h 2211"/>
                  <a:gd name="T12" fmla="*/ 2098152 w 2279"/>
                  <a:gd name="T13" fmla="*/ 826573 h 2211"/>
                  <a:gd name="T14" fmla="*/ 2098152 w 2279"/>
                  <a:gd name="T15" fmla="*/ 918000 h 2211"/>
                  <a:gd name="T16" fmla="*/ 2098152 w 2279"/>
                  <a:gd name="T17" fmla="*/ 918000 h 2211"/>
                  <a:gd name="T18" fmla="*/ 2098152 w 2279"/>
                  <a:gd name="T19" fmla="*/ 1029019 h 2211"/>
                  <a:gd name="T20" fmla="*/ 2101884 w 2279"/>
                  <a:gd name="T21" fmla="*/ 1180153 h 2211"/>
                  <a:gd name="T22" fmla="*/ 2111213 w 2279"/>
                  <a:gd name="T23" fmla="*/ 1530933 h 2211"/>
                  <a:gd name="T24" fmla="*/ 2126140 w 2279"/>
                  <a:gd name="T25" fmla="*/ 1971275 h 2211"/>
                  <a:gd name="T26" fmla="*/ 2126140 w 2279"/>
                  <a:gd name="T27" fmla="*/ 1971275 h 2211"/>
                  <a:gd name="T28" fmla="*/ 1766963 w 2279"/>
                  <a:gd name="T29" fmla="*/ 1991800 h 2211"/>
                  <a:gd name="T30" fmla="*/ 1076597 w 2279"/>
                  <a:gd name="T31" fmla="*/ 2029117 h 2211"/>
                  <a:gd name="T32" fmla="*/ 1076597 w 2279"/>
                  <a:gd name="T33" fmla="*/ 2029117 h 2211"/>
                  <a:gd name="T34" fmla="*/ 905872 w 2279"/>
                  <a:gd name="T35" fmla="*/ 2037513 h 2211"/>
                  <a:gd name="T36" fmla="*/ 728616 w 2279"/>
                  <a:gd name="T37" fmla="*/ 2045909 h 2211"/>
                  <a:gd name="T38" fmla="*/ 555091 w 2279"/>
                  <a:gd name="T39" fmla="*/ 2051507 h 2211"/>
                  <a:gd name="T40" fmla="*/ 392762 w 2279"/>
                  <a:gd name="T41" fmla="*/ 2056172 h 2211"/>
                  <a:gd name="T42" fmla="*/ 139006 w 2279"/>
                  <a:gd name="T43" fmla="*/ 2060836 h 2211"/>
                  <a:gd name="T44" fmla="*/ 40116 w 2279"/>
                  <a:gd name="T45" fmla="*/ 2062702 h 2211"/>
                  <a:gd name="T46" fmla="*/ 40116 w 2279"/>
                  <a:gd name="T47" fmla="*/ 2062702 h 2211"/>
                  <a:gd name="T48" fmla="*/ 34518 w 2279"/>
                  <a:gd name="T49" fmla="*/ 1623293 h 2211"/>
                  <a:gd name="T50" fmla="*/ 29854 w 2279"/>
                  <a:gd name="T51" fmla="*/ 1259452 h 2211"/>
                  <a:gd name="T52" fmla="*/ 26122 w 2279"/>
                  <a:gd name="T53" fmla="*/ 964647 h 2211"/>
                  <a:gd name="T54" fmla="*/ 26122 w 2279"/>
                  <a:gd name="T55" fmla="*/ 964647 h 2211"/>
                  <a:gd name="T56" fmla="*/ 19591 w 2279"/>
                  <a:gd name="T57" fmla="*/ 755671 h 2211"/>
                  <a:gd name="T58" fmla="*/ 13061 w 2279"/>
                  <a:gd name="T59" fmla="*/ 582147 h 2211"/>
                  <a:gd name="T60" fmla="*/ 6530 w 2279"/>
                  <a:gd name="T61" fmla="*/ 416085 h 2211"/>
                  <a:gd name="T62" fmla="*/ 0 w 2279"/>
                  <a:gd name="T63" fmla="*/ 119415 h 2211"/>
                  <a:gd name="T64" fmla="*/ 2049640 w 2279"/>
                  <a:gd name="T65" fmla="*/ 0 h 221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279"/>
                  <a:gd name="T100" fmla="*/ 0 h 2211"/>
                  <a:gd name="T101" fmla="*/ 2279 w 2279"/>
                  <a:gd name="T102" fmla="*/ 2211 h 221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279" h="2211">
                    <a:moveTo>
                      <a:pt x="2197" y="0"/>
                    </a:moveTo>
                    <a:lnTo>
                      <a:pt x="2233" y="377"/>
                    </a:lnTo>
                    <a:lnTo>
                      <a:pt x="2237" y="437"/>
                    </a:lnTo>
                    <a:lnTo>
                      <a:pt x="2242" y="588"/>
                    </a:lnTo>
                    <a:lnTo>
                      <a:pt x="2247" y="785"/>
                    </a:lnTo>
                    <a:lnTo>
                      <a:pt x="2249" y="886"/>
                    </a:lnTo>
                    <a:lnTo>
                      <a:pt x="2249" y="984"/>
                    </a:lnTo>
                    <a:lnTo>
                      <a:pt x="2249" y="1103"/>
                    </a:lnTo>
                    <a:lnTo>
                      <a:pt x="2253" y="1265"/>
                    </a:lnTo>
                    <a:lnTo>
                      <a:pt x="2263" y="1641"/>
                    </a:lnTo>
                    <a:lnTo>
                      <a:pt x="2279" y="2113"/>
                    </a:lnTo>
                    <a:lnTo>
                      <a:pt x="1894" y="2135"/>
                    </a:lnTo>
                    <a:lnTo>
                      <a:pt x="1154" y="2175"/>
                    </a:lnTo>
                    <a:lnTo>
                      <a:pt x="971" y="2184"/>
                    </a:lnTo>
                    <a:lnTo>
                      <a:pt x="781" y="2193"/>
                    </a:lnTo>
                    <a:lnTo>
                      <a:pt x="595" y="2199"/>
                    </a:lnTo>
                    <a:lnTo>
                      <a:pt x="421" y="2204"/>
                    </a:lnTo>
                    <a:lnTo>
                      <a:pt x="149" y="2209"/>
                    </a:lnTo>
                    <a:lnTo>
                      <a:pt x="43" y="2211"/>
                    </a:lnTo>
                    <a:lnTo>
                      <a:pt x="37" y="1740"/>
                    </a:lnTo>
                    <a:lnTo>
                      <a:pt x="32" y="1350"/>
                    </a:lnTo>
                    <a:lnTo>
                      <a:pt x="28" y="1034"/>
                    </a:lnTo>
                    <a:lnTo>
                      <a:pt x="21" y="810"/>
                    </a:lnTo>
                    <a:lnTo>
                      <a:pt x="14" y="624"/>
                    </a:lnTo>
                    <a:lnTo>
                      <a:pt x="7" y="446"/>
                    </a:lnTo>
                    <a:lnTo>
                      <a:pt x="0" y="128"/>
                    </a:lnTo>
                    <a:lnTo>
                      <a:pt x="2197" y="0"/>
                    </a:lnTo>
                    <a:close/>
                  </a:path>
                </a:pathLst>
              </a:custGeom>
              <a:noFill/>
              <a:ln w="9525">
                <a:solidFill>
                  <a:srgbClr val="71AE0E"/>
                </a:solidFill>
                <a:round/>
              </a:ln>
              <a:effectLst>
                <a:glow rad="228600">
                  <a:schemeClr val="accent3">
                    <a:satMod val="175000"/>
                    <a:alpha val="40000"/>
                  </a:schemeClr>
                </a:glow>
              </a:effectLst>
            </p:spPr>
            <p:txBody>
              <a:bodyPr/>
              <a:lstStyle/>
              <a:p>
                <a:pPr fontAlgn="auto">
                  <a:spcBef>
                    <a:spcPts val="0"/>
                  </a:spcBef>
                  <a:spcAft>
                    <a:spcPts val="0"/>
                  </a:spcAft>
                  <a:defRPr/>
                </a:pPr>
                <a:r>
                  <a:rPr kumimoji="1" lang="en-US" altLang="zh-CN" sz="2600" kern="0">
                    <a:solidFill>
                      <a:sysClr val="windowText" lastClr="000000"/>
                    </a:solidFill>
                    <a:ea typeface="PMingLiU" panose="02020500000000000000" pitchFamily="18" charset="-120"/>
                  </a:rPr>
                  <a:t>  </a:t>
                </a:r>
                <a:endParaRPr kumimoji="1" lang="en-US" altLang="zh-CN" sz="2600" kern="0">
                  <a:solidFill>
                    <a:sysClr val="windowText" lastClr="000000"/>
                  </a:solidFill>
                  <a:ea typeface="PMingLiU" panose="02020500000000000000" pitchFamily="18" charset="-120"/>
                </a:endParaRPr>
              </a:p>
            </p:txBody>
          </p:sp>
          <p:sp>
            <p:nvSpPr>
              <p:cNvPr id="30" name="Freeform 6"/>
              <p:cNvSpPr/>
              <p:nvPr/>
            </p:nvSpPr>
            <p:spPr bwMode="auto">
              <a:xfrm rot="485220">
                <a:off x="821083" y="596154"/>
                <a:ext cx="1740756" cy="1957905"/>
              </a:xfrm>
              <a:custGeom>
                <a:avLst/>
                <a:gdLst>
                  <a:gd name="T0" fmla="*/ 2056831 w 2279"/>
                  <a:gd name="T1" fmla="*/ 0 h 2211"/>
                  <a:gd name="T2" fmla="*/ 2090534 w 2279"/>
                  <a:gd name="T3" fmla="*/ 352947 h 2211"/>
                  <a:gd name="T4" fmla="*/ 2090534 w 2279"/>
                  <a:gd name="T5" fmla="*/ 352947 h 2211"/>
                  <a:gd name="T6" fmla="*/ 2094279 w 2279"/>
                  <a:gd name="T7" fmla="*/ 409119 h 2211"/>
                  <a:gd name="T8" fmla="*/ 2098960 w 2279"/>
                  <a:gd name="T9" fmla="*/ 550486 h 2211"/>
                  <a:gd name="T10" fmla="*/ 2103641 w 2279"/>
                  <a:gd name="T11" fmla="*/ 734917 h 2211"/>
                  <a:gd name="T12" fmla="*/ 2105513 w 2279"/>
                  <a:gd name="T13" fmla="*/ 829473 h 2211"/>
                  <a:gd name="T14" fmla="*/ 2105513 w 2279"/>
                  <a:gd name="T15" fmla="*/ 921221 h 2211"/>
                  <a:gd name="T16" fmla="*/ 2105513 w 2279"/>
                  <a:gd name="T17" fmla="*/ 921221 h 2211"/>
                  <a:gd name="T18" fmla="*/ 2105513 w 2279"/>
                  <a:gd name="T19" fmla="*/ 1032629 h 2211"/>
                  <a:gd name="T20" fmla="*/ 2109258 w 2279"/>
                  <a:gd name="T21" fmla="*/ 1184293 h 2211"/>
                  <a:gd name="T22" fmla="*/ 2118620 w 2279"/>
                  <a:gd name="T23" fmla="*/ 1536304 h 2211"/>
                  <a:gd name="T24" fmla="*/ 2133599 w 2279"/>
                  <a:gd name="T25" fmla="*/ 1978190 h 2211"/>
                  <a:gd name="T26" fmla="*/ 2133599 w 2279"/>
                  <a:gd name="T27" fmla="*/ 1978190 h 2211"/>
                  <a:gd name="T28" fmla="*/ 1773162 w 2279"/>
                  <a:gd name="T29" fmla="*/ 1998787 h 2211"/>
                  <a:gd name="T30" fmla="*/ 1080374 w 2279"/>
                  <a:gd name="T31" fmla="*/ 2036235 h 2211"/>
                  <a:gd name="T32" fmla="*/ 1080374 w 2279"/>
                  <a:gd name="T33" fmla="*/ 2036235 h 2211"/>
                  <a:gd name="T34" fmla="*/ 909050 w 2279"/>
                  <a:gd name="T35" fmla="*/ 2044661 h 2211"/>
                  <a:gd name="T36" fmla="*/ 731172 w 2279"/>
                  <a:gd name="T37" fmla="*/ 2053086 h 2211"/>
                  <a:gd name="T38" fmla="*/ 557039 w 2279"/>
                  <a:gd name="T39" fmla="*/ 2058704 h 2211"/>
                  <a:gd name="T40" fmla="*/ 394140 w 2279"/>
                  <a:gd name="T41" fmla="*/ 2063385 h 2211"/>
                  <a:gd name="T42" fmla="*/ 139494 w 2279"/>
                  <a:gd name="T43" fmla="*/ 2068066 h 2211"/>
                  <a:gd name="T44" fmla="*/ 40257 w 2279"/>
                  <a:gd name="T45" fmla="*/ 2069938 h 2211"/>
                  <a:gd name="T46" fmla="*/ 40257 w 2279"/>
                  <a:gd name="T47" fmla="*/ 2069938 h 2211"/>
                  <a:gd name="T48" fmla="*/ 34639 w 2279"/>
                  <a:gd name="T49" fmla="*/ 1628988 h 2211"/>
                  <a:gd name="T50" fmla="*/ 29958 w 2279"/>
                  <a:gd name="T51" fmla="*/ 1263870 h 2211"/>
                  <a:gd name="T52" fmla="*/ 26214 w 2279"/>
                  <a:gd name="T53" fmla="*/ 968031 h 2211"/>
                  <a:gd name="T54" fmla="*/ 26214 w 2279"/>
                  <a:gd name="T55" fmla="*/ 968031 h 2211"/>
                  <a:gd name="T56" fmla="*/ 19660 w 2279"/>
                  <a:gd name="T57" fmla="*/ 758322 h 2211"/>
                  <a:gd name="T58" fmla="*/ 13107 w 2279"/>
                  <a:gd name="T59" fmla="*/ 584189 h 2211"/>
                  <a:gd name="T60" fmla="*/ 6553 w 2279"/>
                  <a:gd name="T61" fmla="*/ 417545 h 2211"/>
                  <a:gd name="T62" fmla="*/ 0 w 2279"/>
                  <a:gd name="T63" fmla="*/ 119834 h 2211"/>
                  <a:gd name="T64" fmla="*/ 2056831 w 2279"/>
                  <a:gd name="T65" fmla="*/ 0 h 221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279"/>
                  <a:gd name="T100" fmla="*/ 0 h 2211"/>
                  <a:gd name="T101" fmla="*/ 2279 w 2279"/>
                  <a:gd name="T102" fmla="*/ 2211 h 221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279" h="2211">
                    <a:moveTo>
                      <a:pt x="2197" y="0"/>
                    </a:moveTo>
                    <a:lnTo>
                      <a:pt x="2233" y="377"/>
                    </a:lnTo>
                    <a:lnTo>
                      <a:pt x="2237" y="437"/>
                    </a:lnTo>
                    <a:lnTo>
                      <a:pt x="2242" y="588"/>
                    </a:lnTo>
                    <a:lnTo>
                      <a:pt x="2247" y="785"/>
                    </a:lnTo>
                    <a:lnTo>
                      <a:pt x="2249" y="886"/>
                    </a:lnTo>
                    <a:lnTo>
                      <a:pt x="2249" y="984"/>
                    </a:lnTo>
                    <a:lnTo>
                      <a:pt x="2249" y="1103"/>
                    </a:lnTo>
                    <a:lnTo>
                      <a:pt x="2253" y="1265"/>
                    </a:lnTo>
                    <a:lnTo>
                      <a:pt x="2263" y="1641"/>
                    </a:lnTo>
                    <a:lnTo>
                      <a:pt x="2279" y="2113"/>
                    </a:lnTo>
                    <a:lnTo>
                      <a:pt x="1894" y="2135"/>
                    </a:lnTo>
                    <a:lnTo>
                      <a:pt x="1154" y="2175"/>
                    </a:lnTo>
                    <a:lnTo>
                      <a:pt x="971" y="2184"/>
                    </a:lnTo>
                    <a:lnTo>
                      <a:pt x="781" y="2193"/>
                    </a:lnTo>
                    <a:lnTo>
                      <a:pt x="595" y="2199"/>
                    </a:lnTo>
                    <a:lnTo>
                      <a:pt x="421" y="2204"/>
                    </a:lnTo>
                    <a:lnTo>
                      <a:pt x="149" y="2209"/>
                    </a:lnTo>
                    <a:lnTo>
                      <a:pt x="43" y="2211"/>
                    </a:lnTo>
                    <a:lnTo>
                      <a:pt x="37" y="1740"/>
                    </a:lnTo>
                    <a:lnTo>
                      <a:pt x="32" y="1350"/>
                    </a:lnTo>
                    <a:lnTo>
                      <a:pt x="28" y="1034"/>
                    </a:lnTo>
                    <a:lnTo>
                      <a:pt x="21" y="810"/>
                    </a:lnTo>
                    <a:lnTo>
                      <a:pt x="14" y="624"/>
                    </a:lnTo>
                    <a:lnTo>
                      <a:pt x="7" y="446"/>
                    </a:lnTo>
                    <a:lnTo>
                      <a:pt x="0" y="128"/>
                    </a:lnTo>
                    <a:lnTo>
                      <a:pt x="2197" y="0"/>
                    </a:lnTo>
                    <a:close/>
                  </a:path>
                </a:pathLst>
              </a:custGeom>
              <a:noFill/>
              <a:ln w="9525">
                <a:noFill/>
                <a:round/>
              </a:ln>
            </p:spPr>
            <p:txBody>
              <a:bodyPr/>
              <a:lstStyle/>
              <a:p>
                <a:pPr fontAlgn="auto">
                  <a:spcBef>
                    <a:spcPts val="0"/>
                  </a:spcBef>
                  <a:spcAft>
                    <a:spcPts val="0"/>
                  </a:spcAft>
                  <a:defRPr/>
                </a:pPr>
                <a:endParaRPr lang="zh-CN" altLang="en-US" sz="2600" kern="0">
                  <a:solidFill>
                    <a:srgbClr val="99CC00"/>
                  </a:solidFill>
                  <a:ea typeface="楷体_GB2312" panose="02010609030101010101" pitchFamily="49" charset="-122"/>
                </a:endParaRPr>
              </a:p>
            </p:txBody>
          </p:sp>
        </p:grpSp>
        <p:sp>
          <p:nvSpPr>
            <p:cNvPr id="79882" name="TextBox 28"/>
            <p:cNvSpPr txBox="1">
              <a:spLocks noChangeArrowheads="1"/>
            </p:cNvSpPr>
            <p:nvPr/>
          </p:nvSpPr>
          <p:spPr bwMode="auto">
            <a:xfrm rot="-60000">
              <a:off x="3505936" y="3651536"/>
              <a:ext cx="1744498" cy="1460056"/>
            </a:xfrm>
            <a:prstGeom prst="rect">
              <a:avLst/>
            </a:prstGeom>
            <a:noFill/>
            <a:ln w="9525">
              <a:noFill/>
              <a:miter lim="800000"/>
            </a:ln>
          </p:spPr>
          <p:txBody>
            <a:bodyPr>
              <a:spAutoFit/>
            </a:bodyPr>
            <a:lstStyle/>
            <a:p>
              <a:r>
                <a:rPr kumimoji="1" lang="zh-CN" altLang="en-US" sz="2600">
                  <a:solidFill>
                    <a:srgbClr val="000000"/>
                  </a:solidFill>
                  <a:latin typeface="华文行楷" panose="02010800040101010101" pitchFamily="2" charset="-122"/>
                  <a:ea typeface="华文行楷" panose="02010800040101010101" pitchFamily="2" charset="-122"/>
                  <a:cs typeface="华文新魏" panose="02010800040101010101" pitchFamily="2" charset="-122"/>
                </a:rPr>
                <a:t>然而，一点的距离就可以帮助我们放松禁锢我们认知的链条，使新旧思想的结合更容易，使平淡无奇的事情可从更抽象的角度加以认知。</a:t>
              </a:r>
              <a:endParaRPr kumimoji="1" lang="en-US" altLang="zh-CN" sz="2600">
                <a:solidFill>
                  <a:srgbClr val="000000"/>
                </a:solidFill>
                <a:latin typeface="华文行楷" panose="02010800040101010101" pitchFamily="2" charset="-122"/>
                <a:ea typeface="华文行楷" panose="02010800040101010101" pitchFamily="2" charset="-122"/>
                <a:cs typeface="华文新魏" panose="02010800040101010101" pitchFamily="2" charset="-122"/>
              </a:endParaRPr>
            </a:p>
          </p:txBody>
        </p:sp>
      </p:grpSp>
      <p:pic>
        <p:nvPicPr>
          <p:cNvPr id="79875" name="Picture 2" descr="H:\2015年修改\图片15.jpg"/>
          <p:cNvPicPr>
            <a:picLocks noChangeAspect="1" noChangeArrowheads="1"/>
          </p:cNvPicPr>
          <p:nvPr/>
        </p:nvPicPr>
        <p:blipFill>
          <a:blip r:embed="rId2"/>
          <a:srcRect/>
          <a:stretch>
            <a:fillRect/>
          </a:stretch>
        </p:blipFill>
        <p:spPr bwMode="auto">
          <a:xfrm>
            <a:off x="0" y="0"/>
            <a:ext cx="8796338" cy="1163638"/>
          </a:xfrm>
          <a:prstGeom prst="rect">
            <a:avLst/>
          </a:prstGeom>
          <a:noFill/>
          <a:ln w="9525">
            <a:noFill/>
            <a:miter lim="800000"/>
            <a:headEnd/>
            <a:tailEnd/>
          </a:ln>
        </p:spPr>
      </p:pic>
      <p:grpSp>
        <p:nvGrpSpPr>
          <p:cNvPr id="4" name="Group 35"/>
          <p:cNvGrpSpPr/>
          <p:nvPr/>
        </p:nvGrpSpPr>
        <p:grpSpPr bwMode="auto">
          <a:xfrm rot="-1117645">
            <a:off x="241300" y="1701800"/>
            <a:ext cx="5248275" cy="3333750"/>
            <a:chOff x="3388564" y="3501395"/>
            <a:chExt cx="1756176" cy="1572060"/>
          </a:xfrm>
        </p:grpSpPr>
        <p:grpSp>
          <p:nvGrpSpPr>
            <p:cNvPr id="79877" name="Group 21"/>
            <p:cNvGrpSpPr/>
            <p:nvPr/>
          </p:nvGrpSpPr>
          <p:grpSpPr bwMode="auto">
            <a:xfrm rot="-396937">
              <a:off x="3388564" y="3501395"/>
              <a:ext cx="1756176" cy="1572060"/>
              <a:chOff x="777669" y="551874"/>
              <a:chExt cx="1756176" cy="1572060"/>
            </a:xfrm>
          </p:grpSpPr>
          <p:sp>
            <p:nvSpPr>
              <p:cNvPr id="26" name="Freeform 6"/>
              <p:cNvSpPr/>
              <p:nvPr/>
            </p:nvSpPr>
            <p:spPr bwMode="auto">
              <a:xfrm rot="346487">
                <a:off x="793780" y="662299"/>
                <a:ext cx="1740240" cy="1460519"/>
              </a:xfrm>
              <a:custGeom>
                <a:avLst/>
                <a:gdLst>
                  <a:gd name="T0" fmla="*/ 2049640 w 2279"/>
                  <a:gd name="T1" fmla="*/ 0 h 2211"/>
                  <a:gd name="T2" fmla="*/ 2083225 w 2279"/>
                  <a:gd name="T3" fmla="*/ 351714 h 2211"/>
                  <a:gd name="T4" fmla="*/ 2083225 w 2279"/>
                  <a:gd name="T5" fmla="*/ 351714 h 2211"/>
                  <a:gd name="T6" fmla="*/ 2086957 w 2279"/>
                  <a:gd name="T7" fmla="*/ 407689 h 2211"/>
                  <a:gd name="T8" fmla="*/ 2091622 w 2279"/>
                  <a:gd name="T9" fmla="*/ 548561 h 2211"/>
                  <a:gd name="T10" fmla="*/ 2096286 w 2279"/>
                  <a:gd name="T11" fmla="*/ 732348 h 2211"/>
                  <a:gd name="T12" fmla="*/ 2098152 w 2279"/>
                  <a:gd name="T13" fmla="*/ 826573 h 2211"/>
                  <a:gd name="T14" fmla="*/ 2098152 w 2279"/>
                  <a:gd name="T15" fmla="*/ 918000 h 2211"/>
                  <a:gd name="T16" fmla="*/ 2098152 w 2279"/>
                  <a:gd name="T17" fmla="*/ 918000 h 2211"/>
                  <a:gd name="T18" fmla="*/ 2098152 w 2279"/>
                  <a:gd name="T19" fmla="*/ 1029019 h 2211"/>
                  <a:gd name="T20" fmla="*/ 2101884 w 2279"/>
                  <a:gd name="T21" fmla="*/ 1180153 h 2211"/>
                  <a:gd name="T22" fmla="*/ 2111213 w 2279"/>
                  <a:gd name="T23" fmla="*/ 1530933 h 2211"/>
                  <a:gd name="T24" fmla="*/ 2126140 w 2279"/>
                  <a:gd name="T25" fmla="*/ 1971275 h 2211"/>
                  <a:gd name="T26" fmla="*/ 2126140 w 2279"/>
                  <a:gd name="T27" fmla="*/ 1971275 h 2211"/>
                  <a:gd name="T28" fmla="*/ 1766963 w 2279"/>
                  <a:gd name="T29" fmla="*/ 1991800 h 2211"/>
                  <a:gd name="T30" fmla="*/ 1076597 w 2279"/>
                  <a:gd name="T31" fmla="*/ 2029117 h 2211"/>
                  <a:gd name="T32" fmla="*/ 1076597 w 2279"/>
                  <a:gd name="T33" fmla="*/ 2029117 h 2211"/>
                  <a:gd name="T34" fmla="*/ 905872 w 2279"/>
                  <a:gd name="T35" fmla="*/ 2037513 h 2211"/>
                  <a:gd name="T36" fmla="*/ 728616 w 2279"/>
                  <a:gd name="T37" fmla="*/ 2045909 h 2211"/>
                  <a:gd name="T38" fmla="*/ 555091 w 2279"/>
                  <a:gd name="T39" fmla="*/ 2051507 h 2211"/>
                  <a:gd name="T40" fmla="*/ 392762 w 2279"/>
                  <a:gd name="T41" fmla="*/ 2056172 h 2211"/>
                  <a:gd name="T42" fmla="*/ 139006 w 2279"/>
                  <a:gd name="T43" fmla="*/ 2060836 h 2211"/>
                  <a:gd name="T44" fmla="*/ 40116 w 2279"/>
                  <a:gd name="T45" fmla="*/ 2062702 h 2211"/>
                  <a:gd name="T46" fmla="*/ 40116 w 2279"/>
                  <a:gd name="T47" fmla="*/ 2062702 h 2211"/>
                  <a:gd name="T48" fmla="*/ 34518 w 2279"/>
                  <a:gd name="T49" fmla="*/ 1623293 h 2211"/>
                  <a:gd name="T50" fmla="*/ 29854 w 2279"/>
                  <a:gd name="T51" fmla="*/ 1259452 h 2211"/>
                  <a:gd name="T52" fmla="*/ 26122 w 2279"/>
                  <a:gd name="T53" fmla="*/ 964647 h 2211"/>
                  <a:gd name="T54" fmla="*/ 26122 w 2279"/>
                  <a:gd name="T55" fmla="*/ 964647 h 2211"/>
                  <a:gd name="T56" fmla="*/ 19591 w 2279"/>
                  <a:gd name="T57" fmla="*/ 755671 h 2211"/>
                  <a:gd name="T58" fmla="*/ 13061 w 2279"/>
                  <a:gd name="T59" fmla="*/ 582147 h 2211"/>
                  <a:gd name="T60" fmla="*/ 6530 w 2279"/>
                  <a:gd name="T61" fmla="*/ 416085 h 2211"/>
                  <a:gd name="T62" fmla="*/ 0 w 2279"/>
                  <a:gd name="T63" fmla="*/ 119415 h 2211"/>
                  <a:gd name="T64" fmla="*/ 2049640 w 2279"/>
                  <a:gd name="T65" fmla="*/ 0 h 221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279"/>
                  <a:gd name="T100" fmla="*/ 0 h 2211"/>
                  <a:gd name="T101" fmla="*/ 2279 w 2279"/>
                  <a:gd name="T102" fmla="*/ 2211 h 221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279" h="2211">
                    <a:moveTo>
                      <a:pt x="2197" y="0"/>
                    </a:moveTo>
                    <a:lnTo>
                      <a:pt x="2233" y="377"/>
                    </a:lnTo>
                    <a:lnTo>
                      <a:pt x="2237" y="437"/>
                    </a:lnTo>
                    <a:lnTo>
                      <a:pt x="2242" y="588"/>
                    </a:lnTo>
                    <a:lnTo>
                      <a:pt x="2247" y="785"/>
                    </a:lnTo>
                    <a:lnTo>
                      <a:pt x="2249" y="886"/>
                    </a:lnTo>
                    <a:lnTo>
                      <a:pt x="2249" y="984"/>
                    </a:lnTo>
                    <a:lnTo>
                      <a:pt x="2249" y="1103"/>
                    </a:lnTo>
                    <a:lnTo>
                      <a:pt x="2253" y="1265"/>
                    </a:lnTo>
                    <a:lnTo>
                      <a:pt x="2263" y="1641"/>
                    </a:lnTo>
                    <a:lnTo>
                      <a:pt x="2279" y="2113"/>
                    </a:lnTo>
                    <a:lnTo>
                      <a:pt x="1894" y="2135"/>
                    </a:lnTo>
                    <a:lnTo>
                      <a:pt x="1154" y="2175"/>
                    </a:lnTo>
                    <a:lnTo>
                      <a:pt x="971" y="2184"/>
                    </a:lnTo>
                    <a:lnTo>
                      <a:pt x="781" y="2193"/>
                    </a:lnTo>
                    <a:lnTo>
                      <a:pt x="595" y="2199"/>
                    </a:lnTo>
                    <a:lnTo>
                      <a:pt x="421" y="2204"/>
                    </a:lnTo>
                    <a:lnTo>
                      <a:pt x="149" y="2209"/>
                    </a:lnTo>
                    <a:lnTo>
                      <a:pt x="43" y="2211"/>
                    </a:lnTo>
                    <a:lnTo>
                      <a:pt x="37" y="1740"/>
                    </a:lnTo>
                    <a:lnTo>
                      <a:pt x="32" y="1350"/>
                    </a:lnTo>
                    <a:lnTo>
                      <a:pt x="28" y="1034"/>
                    </a:lnTo>
                    <a:lnTo>
                      <a:pt x="21" y="810"/>
                    </a:lnTo>
                    <a:lnTo>
                      <a:pt x="14" y="624"/>
                    </a:lnTo>
                    <a:lnTo>
                      <a:pt x="7" y="446"/>
                    </a:lnTo>
                    <a:lnTo>
                      <a:pt x="0" y="128"/>
                    </a:lnTo>
                    <a:lnTo>
                      <a:pt x="2197" y="0"/>
                    </a:lnTo>
                    <a:close/>
                  </a:path>
                </a:pathLst>
              </a:custGeom>
              <a:gradFill rotWithShape="1">
                <a:gsLst>
                  <a:gs pos="0">
                    <a:srgbClr val="000000">
                      <a:alpha val="57999"/>
                    </a:srgbClr>
                  </a:gs>
                  <a:gs pos="100000">
                    <a:srgbClr val="949494">
                      <a:alpha val="0"/>
                    </a:srgbClr>
                  </a:gs>
                </a:gsLst>
                <a:lin ang="5400000" scaled="1"/>
              </a:gradFill>
              <a:ln w="9525">
                <a:noFill/>
                <a:round/>
              </a:ln>
            </p:spPr>
            <p:txBody>
              <a:bodyPr/>
              <a:lstStyle/>
              <a:p>
                <a:pPr fontAlgn="auto">
                  <a:spcBef>
                    <a:spcPts val="0"/>
                  </a:spcBef>
                  <a:spcAft>
                    <a:spcPts val="0"/>
                  </a:spcAft>
                  <a:defRPr/>
                </a:pPr>
                <a:r>
                  <a:rPr kumimoji="1" lang="en-US" altLang="zh-CN" kern="0">
                    <a:solidFill>
                      <a:sysClr val="windowText" lastClr="000000"/>
                    </a:solidFill>
                    <a:ea typeface="PMingLiU" panose="02020500000000000000" pitchFamily="18" charset="-120"/>
                  </a:rPr>
                  <a:t>  </a:t>
                </a:r>
                <a:endParaRPr kumimoji="1" lang="en-US" altLang="zh-CN" kern="0">
                  <a:solidFill>
                    <a:sysClr val="windowText" lastClr="000000"/>
                  </a:solidFill>
                  <a:ea typeface="PMingLiU" panose="02020500000000000000" pitchFamily="18" charset="-120"/>
                </a:endParaRPr>
              </a:p>
            </p:txBody>
          </p:sp>
          <p:sp>
            <p:nvSpPr>
              <p:cNvPr id="27" name="Freeform 6"/>
              <p:cNvSpPr/>
              <p:nvPr/>
            </p:nvSpPr>
            <p:spPr bwMode="auto">
              <a:xfrm rot="485220">
                <a:off x="777630" y="543492"/>
                <a:ext cx="1741834" cy="1535379"/>
              </a:xfrm>
              <a:custGeom>
                <a:avLst/>
                <a:gdLst>
                  <a:gd name="T0" fmla="*/ 2056831 w 2279"/>
                  <a:gd name="T1" fmla="*/ 0 h 2211"/>
                  <a:gd name="T2" fmla="*/ 2090534 w 2279"/>
                  <a:gd name="T3" fmla="*/ 352947 h 2211"/>
                  <a:gd name="T4" fmla="*/ 2090534 w 2279"/>
                  <a:gd name="T5" fmla="*/ 352947 h 2211"/>
                  <a:gd name="T6" fmla="*/ 2094279 w 2279"/>
                  <a:gd name="T7" fmla="*/ 409119 h 2211"/>
                  <a:gd name="T8" fmla="*/ 2098960 w 2279"/>
                  <a:gd name="T9" fmla="*/ 550486 h 2211"/>
                  <a:gd name="T10" fmla="*/ 2103641 w 2279"/>
                  <a:gd name="T11" fmla="*/ 734917 h 2211"/>
                  <a:gd name="T12" fmla="*/ 2105513 w 2279"/>
                  <a:gd name="T13" fmla="*/ 829473 h 2211"/>
                  <a:gd name="T14" fmla="*/ 2105513 w 2279"/>
                  <a:gd name="T15" fmla="*/ 921221 h 2211"/>
                  <a:gd name="T16" fmla="*/ 2105513 w 2279"/>
                  <a:gd name="T17" fmla="*/ 921221 h 2211"/>
                  <a:gd name="T18" fmla="*/ 2105513 w 2279"/>
                  <a:gd name="T19" fmla="*/ 1032629 h 2211"/>
                  <a:gd name="T20" fmla="*/ 2109258 w 2279"/>
                  <a:gd name="T21" fmla="*/ 1184293 h 2211"/>
                  <a:gd name="T22" fmla="*/ 2118620 w 2279"/>
                  <a:gd name="T23" fmla="*/ 1536304 h 2211"/>
                  <a:gd name="T24" fmla="*/ 2133599 w 2279"/>
                  <a:gd name="T25" fmla="*/ 1978190 h 2211"/>
                  <a:gd name="T26" fmla="*/ 2133599 w 2279"/>
                  <a:gd name="T27" fmla="*/ 1978190 h 2211"/>
                  <a:gd name="T28" fmla="*/ 1773162 w 2279"/>
                  <a:gd name="T29" fmla="*/ 1998787 h 2211"/>
                  <a:gd name="T30" fmla="*/ 1080374 w 2279"/>
                  <a:gd name="T31" fmla="*/ 2036235 h 2211"/>
                  <a:gd name="T32" fmla="*/ 1080374 w 2279"/>
                  <a:gd name="T33" fmla="*/ 2036235 h 2211"/>
                  <a:gd name="T34" fmla="*/ 909050 w 2279"/>
                  <a:gd name="T35" fmla="*/ 2044661 h 2211"/>
                  <a:gd name="T36" fmla="*/ 731172 w 2279"/>
                  <a:gd name="T37" fmla="*/ 2053086 h 2211"/>
                  <a:gd name="T38" fmla="*/ 557039 w 2279"/>
                  <a:gd name="T39" fmla="*/ 2058704 h 2211"/>
                  <a:gd name="T40" fmla="*/ 394140 w 2279"/>
                  <a:gd name="T41" fmla="*/ 2063385 h 2211"/>
                  <a:gd name="T42" fmla="*/ 139494 w 2279"/>
                  <a:gd name="T43" fmla="*/ 2068066 h 2211"/>
                  <a:gd name="T44" fmla="*/ 40257 w 2279"/>
                  <a:gd name="T45" fmla="*/ 2069938 h 2211"/>
                  <a:gd name="T46" fmla="*/ 40257 w 2279"/>
                  <a:gd name="T47" fmla="*/ 2069938 h 2211"/>
                  <a:gd name="T48" fmla="*/ 34639 w 2279"/>
                  <a:gd name="T49" fmla="*/ 1628988 h 2211"/>
                  <a:gd name="T50" fmla="*/ 29958 w 2279"/>
                  <a:gd name="T51" fmla="*/ 1263870 h 2211"/>
                  <a:gd name="T52" fmla="*/ 26214 w 2279"/>
                  <a:gd name="T53" fmla="*/ 968031 h 2211"/>
                  <a:gd name="T54" fmla="*/ 26214 w 2279"/>
                  <a:gd name="T55" fmla="*/ 968031 h 2211"/>
                  <a:gd name="T56" fmla="*/ 19660 w 2279"/>
                  <a:gd name="T57" fmla="*/ 758322 h 2211"/>
                  <a:gd name="T58" fmla="*/ 13107 w 2279"/>
                  <a:gd name="T59" fmla="*/ 584189 h 2211"/>
                  <a:gd name="T60" fmla="*/ 6553 w 2279"/>
                  <a:gd name="T61" fmla="*/ 417545 h 2211"/>
                  <a:gd name="T62" fmla="*/ 0 w 2279"/>
                  <a:gd name="T63" fmla="*/ 119834 h 2211"/>
                  <a:gd name="T64" fmla="*/ 2056831 w 2279"/>
                  <a:gd name="T65" fmla="*/ 0 h 221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279"/>
                  <a:gd name="T100" fmla="*/ 0 h 2211"/>
                  <a:gd name="T101" fmla="*/ 2279 w 2279"/>
                  <a:gd name="T102" fmla="*/ 2211 h 221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279" h="2211">
                    <a:moveTo>
                      <a:pt x="2197" y="0"/>
                    </a:moveTo>
                    <a:lnTo>
                      <a:pt x="2233" y="377"/>
                    </a:lnTo>
                    <a:lnTo>
                      <a:pt x="2237" y="437"/>
                    </a:lnTo>
                    <a:lnTo>
                      <a:pt x="2242" y="588"/>
                    </a:lnTo>
                    <a:lnTo>
                      <a:pt x="2247" y="785"/>
                    </a:lnTo>
                    <a:lnTo>
                      <a:pt x="2249" y="886"/>
                    </a:lnTo>
                    <a:lnTo>
                      <a:pt x="2249" y="984"/>
                    </a:lnTo>
                    <a:lnTo>
                      <a:pt x="2249" y="1103"/>
                    </a:lnTo>
                    <a:lnTo>
                      <a:pt x="2253" y="1265"/>
                    </a:lnTo>
                    <a:lnTo>
                      <a:pt x="2263" y="1641"/>
                    </a:lnTo>
                    <a:lnTo>
                      <a:pt x="2279" y="2113"/>
                    </a:lnTo>
                    <a:lnTo>
                      <a:pt x="1894" y="2135"/>
                    </a:lnTo>
                    <a:lnTo>
                      <a:pt x="1154" y="2175"/>
                    </a:lnTo>
                    <a:lnTo>
                      <a:pt x="971" y="2184"/>
                    </a:lnTo>
                    <a:lnTo>
                      <a:pt x="781" y="2193"/>
                    </a:lnTo>
                    <a:lnTo>
                      <a:pt x="595" y="2199"/>
                    </a:lnTo>
                    <a:lnTo>
                      <a:pt x="421" y="2204"/>
                    </a:lnTo>
                    <a:lnTo>
                      <a:pt x="149" y="2209"/>
                    </a:lnTo>
                    <a:lnTo>
                      <a:pt x="43" y="2211"/>
                    </a:lnTo>
                    <a:lnTo>
                      <a:pt x="37" y="1740"/>
                    </a:lnTo>
                    <a:lnTo>
                      <a:pt x="32" y="1350"/>
                    </a:lnTo>
                    <a:lnTo>
                      <a:pt x="28" y="1034"/>
                    </a:lnTo>
                    <a:lnTo>
                      <a:pt x="21" y="810"/>
                    </a:lnTo>
                    <a:lnTo>
                      <a:pt x="14" y="624"/>
                    </a:lnTo>
                    <a:lnTo>
                      <a:pt x="7" y="446"/>
                    </a:lnTo>
                    <a:lnTo>
                      <a:pt x="0" y="128"/>
                    </a:lnTo>
                    <a:lnTo>
                      <a:pt x="2197" y="0"/>
                    </a:lnTo>
                    <a:close/>
                  </a:path>
                </a:pathLst>
              </a:custGeom>
              <a:blipFill>
                <a:blip r:embed="rId3" cstate="print"/>
                <a:tile tx="0" ty="0" sx="100000" sy="100000" flip="none" algn="tl"/>
              </a:blipFill>
              <a:ln w="9525">
                <a:noFill/>
                <a:round/>
              </a:ln>
            </p:spPr>
            <p:txBody>
              <a:bodyPr/>
              <a:lstStyle/>
              <a:p>
                <a:pPr fontAlgn="auto">
                  <a:spcBef>
                    <a:spcPts val="0"/>
                  </a:spcBef>
                  <a:spcAft>
                    <a:spcPts val="0"/>
                  </a:spcAft>
                  <a:defRPr/>
                </a:pPr>
                <a:endParaRPr lang="zh-CN" altLang="en-US" kern="0">
                  <a:solidFill>
                    <a:srgbClr val="8E0000"/>
                  </a:solidFill>
                  <a:ea typeface="楷体_GB2312" panose="02010609030101010101" pitchFamily="49" charset="-122"/>
                </a:endParaRPr>
              </a:p>
            </p:txBody>
          </p:sp>
        </p:grpSp>
        <p:sp>
          <p:nvSpPr>
            <p:cNvPr id="79878" name="TextBox 28"/>
            <p:cNvSpPr txBox="1">
              <a:spLocks noChangeArrowheads="1"/>
            </p:cNvSpPr>
            <p:nvPr/>
          </p:nvSpPr>
          <p:spPr bwMode="auto">
            <a:xfrm rot="-60000">
              <a:off x="3443757" y="3557594"/>
              <a:ext cx="1661197" cy="1378781"/>
            </a:xfrm>
            <a:prstGeom prst="rect">
              <a:avLst/>
            </a:prstGeom>
            <a:noFill/>
            <a:ln w="9525">
              <a:noFill/>
              <a:miter lim="800000"/>
            </a:ln>
          </p:spPr>
          <p:txBody>
            <a:bodyPr>
              <a:spAutoFit/>
            </a:bodyPr>
            <a:lstStyle/>
            <a:p>
              <a:r>
                <a:rPr kumimoji="1" lang="en-US" altLang="zh-CN" sz="2600">
                  <a:solidFill>
                    <a:srgbClr val="8E0000"/>
                  </a:solidFill>
                  <a:latin typeface="Helvetica" pitchFamily="2" charset="0"/>
                  <a:ea typeface="楷体" panose="02010609060101010101" pitchFamily="49" charset="-122"/>
                  <a:cs typeface="华文新魏" panose="02010800040101010101" pitchFamily="2" charset="-122"/>
                </a:rPr>
                <a:t>b.</a:t>
              </a:r>
              <a:r>
                <a:rPr lang="en-US" altLang="zh-CN" sz="2800">
                  <a:ea typeface="楷体" panose="02010609060101010101" pitchFamily="49" charset="-122"/>
                  <a:cs typeface="华文新魏" panose="02010800040101010101" pitchFamily="2" charset="-122"/>
                </a:rPr>
                <a:t> </a:t>
              </a:r>
              <a:r>
                <a:rPr kumimoji="1" lang="en-US" altLang="zh-CN" sz="2600">
                  <a:solidFill>
                    <a:srgbClr val="8E0000"/>
                  </a:solidFill>
                  <a:latin typeface="Helvetica" pitchFamily="2" charset="0"/>
                  <a:ea typeface="楷体" panose="02010609060101010101" pitchFamily="49" charset="-122"/>
                  <a:cs typeface="华文新魏" panose="02010800040101010101" pitchFamily="2" charset="-122"/>
                </a:rPr>
                <a:t>A bit of distance, however, helps loosen the cognitive chains that imprison us, making it easier to mingle the new with the old; the mundane is grasped from a lightly more abstract perspective. (Para. 6, L4)</a:t>
              </a:r>
              <a:endParaRPr kumimoji="1" lang="en-US" altLang="zh-CN" sz="2600">
                <a:solidFill>
                  <a:srgbClr val="8E0000"/>
                </a:solidFill>
                <a:latin typeface="Helvetica" pitchFamily="2" charset="0"/>
                <a:ea typeface="楷体" panose="02010609060101010101" pitchFamily="49" charset="-122"/>
                <a:cs typeface="华文新魏" panose="02010800040101010101" pitchFamily="2"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strVal val="#ppt_w*0.70"/>
                                          </p:val>
                                        </p:tav>
                                        <p:tav tm="100000">
                                          <p:val>
                                            <p:strVal val="#ppt_w"/>
                                          </p:val>
                                        </p:tav>
                                      </p:tavLst>
                                    </p:anim>
                                    <p:anim calcmode="lin" valueType="num">
                                      <p:cBhvr>
                                        <p:cTn id="8" dur="1000" fill="hold"/>
                                        <p:tgtEl>
                                          <p:spTgt spid="4"/>
                                        </p:tgtEl>
                                        <p:attrNameLst>
                                          <p:attrName>ppt_h</p:attrName>
                                        </p:attrNameLst>
                                      </p:cBhvr>
                                      <p:tavLst>
                                        <p:tav tm="0">
                                          <p:val>
                                            <p:strVal val="#ppt_h"/>
                                          </p:val>
                                        </p:tav>
                                        <p:tav tm="100000">
                                          <p:val>
                                            <p:strVal val="#ppt_h"/>
                                          </p:val>
                                        </p:tav>
                                      </p:tavLst>
                                    </p:anim>
                                    <p:animEffect transition="in" filter="fade">
                                      <p:cBhvr>
                                        <p:cTn id="9" dur="1000"/>
                                        <p:tgtEl>
                                          <p:spTgt spid="4"/>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nodeType="clickEffect">
                                  <p:stCondLst>
                                    <p:cond delay="0"/>
                                  </p:stCondLst>
                                  <p:childTnLst>
                                    <p:set>
                                      <p:cBhvr>
                                        <p:cTn id="13" dur="1" fill="hold">
                                          <p:stCondLst>
                                            <p:cond delay="0"/>
                                          </p:stCondLst>
                                        </p:cTn>
                                        <p:tgtEl>
                                          <p:spTgt spid="2"/>
                                        </p:tgtEl>
                                        <p:attrNameLst>
                                          <p:attrName>style.visibility</p:attrName>
                                        </p:attrNameLst>
                                      </p:cBhvr>
                                      <p:to>
                                        <p:strVal val="visible"/>
                                      </p:to>
                                    </p:set>
                                    <p:anim calcmode="lin" valueType="num">
                                      <p:cBhvr>
                                        <p:cTn id="14" dur="1000" fill="hold"/>
                                        <p:tgtEl>
                                          <p:spTgt spid="2"/>
                                        </p:tgtEl>
                                        <p:attrNameLst>
                                          <p:attrName>ppt_w</p:attrName>
                                        </p:attrNameLst>
                                      </p:cBhvr>
                                      <p:tavLst>
                                        <p:tav tm="0">
                                          <p:val>
                                            <p:strVal val="#ppt_w*0.70"/>
                                          </p:val>
                                        </p:tav>
                                        <p:tav tm="100000">
                                          <p:val>
                                            <p:strVal val="#ppt_w"/>
                                          </p:val>
                                        </p:tav>
                                      </p:tavLst>
                                    </p:anim>
                                    <p:anim calcmode="lin" valueType="num">
                                      <p:cBhvr>
                                        <p:cTn id="15" dur="1000" fill="hold"/>
                                        <p:tgtEl>
                                          <p:spTgt spid="2"/>
                                        </p:tgtEl>
                                        <p:attrNameLst>
                                          <p:attrName>ppt_h</p:attrName>
                                        </p:attrNameLst>
                                      </p:cBhvr>
                                      <p:tavLst>
                                        <p:tav tm="0">
                                          <p:val>
                                            <p:strVal val="#ppt_h"/>
                                          </p:val>
                                        </p:tav>
                                        <p:tav tm="100000">
                                          <p:val>
                                            <p:strVal val="#ppt_h"/>
                                          </p:val>
                                        </p:tav>
                                      </p:tavLst>
                                    </p:anim>
                                    <p:animEffect transition="in" filter="fade">
                                      <p:cBhvr>
                                        <p:cTn id="16"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bg>
      <p:bgPr>
        <a:blipFill dpi="0" rotWithShape="1">
          <a:blip r:embed="rId1" cstate="print">
            <a:alphaModFix amt="15000"/>
            <a:lum/>
          </a:blip>
          <a:srcRect/>
          <a:stretch>
            <a:fillRect l="14000" t="7000" r="-5000" b="-11000"/>
          </a:stretch>
        </a:blipFill>
        <a:effectLst/>
      </p:bgPr>
    </p:bg>
    <p:spTree>
      <p:nvGrpSpPr>
        <p:cNvPr id="1" name=""/>
        <p:cNvGrpSpPr/>
        <p:nvPr/>
      </p:nvGrpSpPr>
      <p:grpSpPr>
        <a:xfrm>
          <a:off x="0" y="0"/>
          <a:ext cx="0" cy="0"/>
          <a:chOff x="0" y="0"/>
          <a:chExt cx="0" cy="0"/>
        </a:xfrm>
      </p:grpSpPr>
      <p:grpSp>
        <p:nvGrpSpPr>
          <p:cNvPr id="2" name="Group 35"/>
          <p:cNvGrpSpPr/>
          <p:nvPr/>
        </p:nvGrpSpPr>
        <p:grpSpPr bwMode="auto">
          <a:xfrm rot="872659">
            <a:off x="5127625" y="2867025"/>
            <a:ext cx="3995738" cy="3489325"/>
            <a:chOff x="3385952" y="3480791"/>
            <a:chExt cx="1864482" cy="2043854"/>
          </a:xfrm>
        </p:grpSpPr>
        <p:grpSp>
          <p:nvGrpSpPr>
            <p:cNvPr id="80905" name="Group 21"/>
            <p:cNvGrpSpPr/>
            <p:nvPr/>
          </p:nvGrpSpPr>
          <p:grpSpPr bwMode="auto">
            <a:xfrm rot="-396937">
              <a:off x="3385952" y="3480791"/>
              <a:ext cx="1780939" cy="2043854"/>
              <a:chOff x="750189" y="530962"/>
              <a:chExt cx="1780939" cy="2043854"/>
            </a:xfrm>
          </p:grpSpPr>
          <p:sp>
            <p:nvSpPr>
              <p:cNvPr id="22" name="Freeform 6"/>
              <p:cNvSpPr/>
              <p:nvPr/>
            </p:nvSpPr>
            <p:spPr bwMode="auto">
              <a:xfrm rot="346487">
                <a:off x="790828" y="530962"/>
                <a:ext cx="1740300" cy="1799465"/>
              </a:xfrm>
              <a:custGeom>
                <a:avLst/>
                <a:gdLst>
                  <a:gd name="T0" fmla="*/ 2049640 w 2279"/>
                  <a:gd name="T1" fmla="*/ 0 h 2211"/>
                  <a:gd name="T2" fmla="*/ 2083225 w 2279"/>
                  <a:gd name="T3" fmla="*/ 351714 h 2211"/>
                  <a:gd name="T4" fmla="*/ 2083225 w 2279"/>
                  <a:gd name="T5" fmla="*/ 351714 h 2211"/>
                  <a:gd name="T6" fmla="*/ 2086957 w 2279"/>
                  <a:gd name="T7" fmla="*/ 407689 h 2211"/>
                  <a:gd name="T8" fmla="*/ 2091622 w 2279"/>
                  <a:gd name="T9" fmla="*/ 548561 h 2211"/>
                  <a:gd name="T10" fmla="*/ 2096286 w 2279"/>
                  <a:gd name="T11" fmla="*/ 732348 h 2211"/>
                  <a:gd name="T12" fmla="*/ 2098152 w 2279"/>
                  <a:gd name="T13" fmla="*/ 826573 h 2211"/>
                  <a:gd name="T14" fmla="*/ 2098152 w 2279"/>
                  <a:gd name="T15" fmla="*/ 918000 h 2211"/>
                  <a:gd name="T16" fmla="*/ 2098152 w 2279"/>
                  <a:gd name="T17" fmla="*/ 918000 h 2211"/>
                  <a:gd name="T18" fmla="*/ 2098152 w 2279"/>
                  <a:gd name="T19" fmla="*/ 1029019 h 2211"/>
                  <a:gd name="T20" fmla="*/ 2101884 w 2279"/>
                  <a:gd name="T21" fmla="*/ 1180153 h 2211"/>
                  <a:gd name="T22" fmla="*/ 2111213 w 2279"/>
                  <a:gd name="T23" fmla="*/ 1530933 h 2211"/>
                  <a:gd name="T24" fmla="*/ 2126140 w 2279"/>
                  <a:gd name="T25" fmla="*/ 1971275 h 2211"/>
                  <a:gd name="T26" fmla="*/ 2126140 w 2279"/>
                  <a:gd name="T27" fmla="*/ 1971275 h 2211"/>
                  <a:gd name="T28" fmla="*/ 1766963 w 2279"/>
                  <a:gd name="T29" fmla="*/ 1991800 h 2211"/>
                  <a:gd name="T30" fmla="*/ 1076597 w 2279"/>
                  <a:gd name="T31" fmla="*/ 2029117 h 2211"/>
                  <a:gd name="T32" fmla="*/ 1076597 w 2279"/>
                  <a:gd name="T33" fmla="*/ 2029117 h 2211"/>
                  <a:gd name="T34" fmla="*/ 905872 w 2279"/>
                  <a:gd name="T35" fmla="*/ 2037513 h 2211"/>
                  <a:gd name="T36" fmla="*/ 728616 w 2279"/>
                  <a:gd name="T37" fmla="*/ 2045909 h 2211"/>
                  <a:gd name="T38" fmla="*/ 555091 w 2279"/>
                  <a:gd name="T39" fmla="*/ 2051507 h 2211"/>
                  <a:gd name="T40" fmla="*/ 392762 w 2279"/>
                  <a:gd name="T41" fmla="*/ 2056172 h 2211"/>
                  <a:gd name="T42" fmla="*/ 139006 w 2279"/>
                  <a:gd name="T43" fmla="*/ 2060836 h 2211"/>
                  <a:gd name="T44" fmla="*/ 40116 w 2279"/>
                  <a:gd name="T45" fmla="*/ 2062702 h 2211"/>
                  <a:gd name="T46" fmla="*/ 40116 w 2279"/>
                  <a:gd name="T47" fmla="*/ 2062702 h 2211"/>
                  <a:gd name="T48" fmla="*/ 34518 w 2279"/>
                  <a:gd name="T49" fmla="*/ 1623293 h 2211"/>
                  <a:gd name="T50" fmla="*/ 29854 w 2279"/>
                  <a:gd name="T51" fmla="*/ 1259452 h 2211"/>
                  <a:gd name="T52" fmla="*/ 26122 w 2279"/>
                  <a:gd name="T53" fmla="*/ 964647 h 2211"/>
                  <a:gd name="T54" fmla="*/ 26122 w 2279"/>
                  <a:gd name="T55" fmla="*/ 964647 h 2211"/>
                  <a:gd name="T56" fmla="*/ 19591 w 2279"/>
                  <a:gd name="T57" fmla="*/ 755671 h 2211"/>
                  <a:gd name="T58" fmla="*/ 13061 w 2279"/>
                  <a:gd name="T59" fmla="*/ 582147 h 2211"/>
                  <a:gd name="T60" fmla="*/ 6530 w 2279"/>
                  <a:gd name="T61" fmla="*/ 416085 h 2211"/>
                  <a:gd name="T62" fmla="*/ 0 w 2279"/>
                  <a:gd name="T63" fmla="*/ 119415 h 2211"/>
                  <a:gd name="T64" fmla="*/ 2049640 w 2279"/>
                  <a:gd name="T65" fmla="*/ 0 h 221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279"/>
                  <a:gd name="T100" fmla="*/ 0 h 2211"/>
                  <a:gd name="T101" fmla="*/ 2279 w 2279"/>
                  <a:gd name="T102" fmla="*/ 2211 h 221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279" h="2211">
                    <a:moveTo>
                      <a:pt x="2197" y="0"/>
                    </a:moveTo>
                    <a:lnTo>
                      <a:pt x="2233" y="377"/>
                    </a:lnTo>
                    <a:lnTo>
                      <a:pt x="2237" y="437"/>
                    </a:lnTo>
                    <a:lnTo>
                      <a:pt x="2242" y="588"/>
                    </a:lnTo>
                    <a:lnTo>
                      <a:pt x="2247" y="785"/>
                    </a:lnTo>
                    <a:lnTo>
                      <a:pt x="2249" y="886"/>
                    </a:lnTo>
                    <a:lnTo>
                      <a:pt x="2249" y="984"/>
                    </a:lnTo>
                    <a:lnTo>
                      <a:pt x="2249" y="1103"/>
                    </a:lnTo>
                    <a:lnTo>
                      <a:pt x="2253" y="1265"/>
                    </a:lnTo>
                    <a:lnTo>
                      <a:pt x="2263" y="1641"/>
                    </a:lnTo>
                    <a:lnTo>
                      <a:pt x="2279" y="2113"/>
                    </a:lnTo>
                    <a:lnTo>
                      <a:pt x="1894" y="2135"/>
                    </a:lnTo>
                    <a:lnTo>
                      <a:pt x="1154" y="2175"/>
                    </a:lnTo>
                    <a:lnTo>
                      <a:pt x="971" y="2184"/>
                    </a:lnTo>
                    <a:lnTo>
                      <a:pt x="781" y="2193"/>
                    </a:lnTo>
                    <a:lnTo>
                      <a:pt x="595" y="2199"/>
                    </a:lnTo>
                    <a:lnTo>
                      <a:pt x="421" y="2204"/>
                    </a:lnTo>
                    <a:lnTo>
                      <a:pt x="149" y="2209"/>
                    </a:lnTo>
                    <a:lnTo>
                      <a:pt x="43" y="2211"/>
                    </a:lnTo>
                    <a:lnTo>
                      <a:pt x="37" y="1740"/>
                    </a:lnTo>
                    <a:lnTo>
                      <a:pt x="32" y="1350"/>
                    </a:lnTo>
                    <a:lnTo>
                      <a:pt x="28" y="1034"/>
                    </a:lnTo>
                    <a:lnTo>
                      <a:pt x="21" y="810"/>
                    </a:lnTo>
                    <a:lnTo>
                      <a:pt x="14" y="624"/>
                    </a:lnTo>
                    <a:lnTo>
                      <a:pt x="7" y="446"/>
                    </a:lnTo>
                    <a:lnTo>
                      <a:pt x="0" y="128"/>
                    </a:lnTo>
                    <a:lnTo>
                      <a:pt x="2197" y="0"/>
                    </a:lnTo>
                    <a:close/>
                  </a:path>
                </a:pathLst>
              </a:custGeom>
              <a:noFill/>
              <a:ln w="9525">
                <a:solidFill>
                  <a:srgbClr val="71AE0E"/>
                </a:solidFill>
                <a:round/>
              </a:ln>
              <a:effectLst>
                <a:glow rad="228600">
                  <a:schemeClr val="accent3">
                    <a:satMod val="175000"/>
                    <a:alpha val="40000"/>
                  </a:schemeClr>
                </a:glow>
              </a:effectLst>
            </p:spPr>
            <p:txBody>
              <a:bodyPr/>
              <a:lstStyle/>
              <a:p>
                <a:pPr fontAlgn="auto">
                  <a:spcBef>
                    <a:spcPts val="0"/>
                  </a:spcBef>
                  <a:spcAft>
                    <a:spcPts val="0"/>
                  </a:spcAft>
                  <a:defRPr/>
                </a:pPr>
                <a:r>
                  <a:rPr kumimoji="1" lang="en-US" altLang="zh-CN" sz="2600" kern="0">
                    <a:solidFill>
                      <a:sysClr val="windowText" lastClr="000000"/>
                    </a:solidFill>
                    <a:ea typeface="PMingLiU" panose="02020500000000000000" pitchFamily="18" charset="-120"/>
                  </a:rPr>
                  <a:t>  </a:t>
                </a:r>
                <a:endParaRPr kumimoji="1" lang="en-US" altLang="zh-CN" sz="2600" kern="0">
                  <a:solidFill>
                    <a:sysClr val="windowText" lastClr="000000"/>
                  </a:solidFill>
                  <a:ea typeface="PMingLiU" panose="02020500000000000000" pitchFamily="18" charset="-120"/>
                </a:endParaRPr>
              </a:p>
            </p:txBody>
          </p:sp>
          <p:sp>
            <p:nvSpPr>
              <p:cNvPr id="30" name="Freeform 6"/>
              <p:cNvSpPr/>
              <p:nvPr/>
            </p:nvSpPr>
            <p:spPr bwMode="auto">
              <a:xfrm rot="485220">
                <a:off x="738832" y="606675"/>
                <a:ext cx="1740035" cy="1958306"/>
              </a:xfrm>
              <a:custGeom>
                <a:avLst/>
                <a:gdLst>
                  <a:gd name="T0" fmla="*/ 2056831 w 2279"/>
                  <a:gd name="T1" fmla="*/ 0 h 2211"/>
                  <a:gd name="T2" fmla="*/ 2090534 w 2279"/>
                  <a:gd name="T3" fmla="*/ 352947 h 2211"/>
                  <a:gd name="T4" fmla="*/ 2090534 w 2279"/>
                  <a:gd name="T5" fmla="*/ 352947 h 2211"/>
                  <a:gd name="T6" fmla="*/ 2094279 w 2279"/>
                  <a:gd name="T7" fmla="*/ 409119 h 2211"/>
                  <a:gd name="T8" fmla="*/ 2098960 w 2279"/>
                  <a:gd name="T9" fmla="*/ 550486 h 2211"/>
                  <a:gd name="T10" fmla="*/ 2103641 w 2279"/>
                  <a:gd name="T11" fmla="*/ 734917 h 2211"/>
                  <a:gd name="T12" fmla="*/ 2105513 w 2279"/>
                  <a:gd name="T13" fmla="*/ 829473 h 2211"/>
                  <a:gd name="T14" fmla="*/ 2105513 w 2279"/>
                  <a:gd name="T15" fmla="*/ 921221 h 2211"/>
                  <a:gd name="T16" fmla="*/ 2105513 w 2279"/>
                  <a:gd name="T17" fmla="*/ 921221 h 2211"/>
                  <a:gd name="T18" fmla="*/ 2105513 w 2279"/>
                  <a:gd name="T19" fmla="*/ 1032629 h 2211"/>
                  <a:gd name="T20" fmla="*/ 2109258 w 2279"/>
                  <a:gd name="T21" fmla="*/ 1184293 h 2211"/>
                  <a:gd name="T22" fmla="*/ 2118620 w 2279"/>
                  <a:gd name="T23" fmla="*/ 1536304 h 2211"/>
                  <a:gd name="T24" fmla="*/ 2133599 w 2279"/>
                  <a:gd name="T25" fmla="*/ 1978190 h 2211"/>
                  <a:gd name="T26" fmla="*/ 2133599 w 2279"/>
                  <a:gd name="T27" fmla="*/ 1978190 h 2211"/>
                  <a:gd name="T28" fmla="*/ 1773162 w 2279"/>
                  <a:gd name="T29" fmla="*/ 1998787 h 2211"/>
                  <a:gd name="T30" fmla="*/ 1080374 w 2279"/>
                  <a:gd name="T31" fmla="*/ 2036235 h 2211"/>
                  <a:gd name="T32" fmla="*/ 1080374 w 2279"/>
                  <a:gd name="T33" fmla="*/ 2036235 h 2211"/>
                  <a:gd name="T34" fmla="*/ 909050 w 2279"/>
                  <a:gd name="T35" fmla="*/ 2044661 h 2211"/>
                  <a:gd name="T36" fmla="*/ 731172 w 2279"/>
                  <a:gd name="T37" fmla="*/ 2053086 h 2211"/>
                  <a:gd name="T38" fmla="*/ 557039 w 2279"/>
                  <a:gd name="T39" fmla="*/ 2058704 h 2211"/>
                  <a:gd name="T40" fmla="*/ 394140 w 2279"/>
                  <a:gd name="T41" fmla="*/ 2063385 h 2211"/>
                  <a:gd name="T42" fmla="*/ 139494 w 2279"/>
                  <a:gd name="T43" fmla="*/ 2068066 h 2211"/>
                  <a:gd name="T44" fmla="*/ 40257 w 2279"/>
                  <a:gd name="T45" fmla="*/ 2069938 h 2211"/>
                  <a:gd name="T46" fmla="*/ 40257 w 2279"/>
                  <a:gd name="T47" fmla="*/ 2069938 h 2211"/>
                  <a:gd name="T48" fmla="*/ 34639 w 2279"/>
                  <a:gd name="T49" fmla="*/ 1628988 h 2211"/>
                  <a:gd name="T50" fmla="*/ 29958 w 2279"/>
                  <a:gd name="T51" fmla="*/ 1263870 h 2211"/>
                  <a:gd name="T52" fmla="*/ 26214 w 2279"/>
                  <a:gd name="T53" fmla="*/ 968031 h 2211"/>
                  <a:gd name="T54" fmla="*/ 26214 w 2279"/>
                  <a:gd name="T55" fmla="*/ 968031 h 2211"/>
                  <a:gd name="T56" fmla="*/ 19660 w 2279"/>
                  <a:gd name="T57" fmla="*/ 758322 h 2211"/>
                  <a:gd name="T58" fmla="*/ 13107 w 2279"/>
                  <a:gd name="T59" fmla="*/ 584189 h 2211"/>
                  <a:gd name="T60" fmla="*/ 6553 w 2279"/>
                  <a:gd name="T61" fmla="*/ 417545 h 2211"/>
                  <a:gd name="T62" fmla="*/ 0 w 2279"/>
                  <a:gd name="T63" fmla="*/ 119834 h 2211"/>
                  <a:gd name="T64" fmla="*/ 2056831 w 2279"/>
                  <a:gd name="T65" fmla="*/ 0 h 221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279"/>
                  <a:gd name="T100" fmla="*/ 0 h 2211"/>
                  <a:gd name="T101" fmla="*/ 2279 w 2279"/>
                  <a:gd name="T102" fmla="*/ 2211 h 221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279" h="2211">
                    <a:moveTo>
                      <a:pt x="2197" y="0"/>
                    </a:moveTo>
                    <a:lnTo>
                      <a:pt x="2233" y="377"/>
                    </a:lnTo>
                    <a:lnTo>
                      <a:pt x="2237" y="437"/>
                    </a:lnTo>
                    <a:lnTo>
                      <a:pt x="2242" y="588"/>
                    </a:lnTo>
                    <a:lnTo>
                      <a:pt x="2247" y="785"/>
                    </a:lnTo>
                    <a:lnTo>
                      <a:pt x="2249" y="886"/>
                    </a:lnTo>
                    <a:lnTo>
                      <a:pt x="2249" y="984"/>
                    </a:lnTo>
                    <a:lnTo>
                      <a:pt x="2249" y="1103"/>
                    </a:lnTo>
                    <a:lnTo>
                      <a:pt x="2253" y="1265"/>
                    </a:lnTo>
                    <a:lnTo>
                      <a:pt x="2263" y="1641"/>
                    </a:lnTo>
                    <a:lnTo>
                      <a:pt x="2279" y="2113"/>
                    </a:lnTo>
                    <a:lnTo>
                      <a:pt x="1894" y="2135"/>
                    </a:lnTo>
                    <a:lnTo>
                      <a:pt x="1154" y="2175"/>
                    </a:lnTo>
                    <a:lnTo>
                      <a:pt x="971" y="2184"/>
                    </a:lnTo>
                    <a:lnTo>
                      <a:pt x="781" y="2193"/>
                    </a:lnTo>
                    <a:lnTo>
                      <a:pt x="595" y="2199"/>
                    </a:lnTo>
                    <a:lnTo>
                      <a:pt x="421" y="2204"/>
                    </a:lnTo>
                    <a:lnTo>
                      <a:pt x="149" y="2209"/>
                    </a:lnTo>
                    <a:lnTo>
                      <a:pt x="43" y="2211"/>
                    </a:lnTo>
                    <a:lnTo>
                      <a:pt x="37" y="1740"/>
                    </a:lnTo>
                    <a:lnTo>
                      <a:pt x="32" y="1350"/>
                    </a:lnTo>
                    <a:lnTo>
                      <a:pt x="28" y="1034"/>
                    </a:lnTo>
                    <a:lnTo>
                      <a:pt x="21" y="810"/>
                    </a:lnTo>
                    <a:lnTo>
                      <a:pt x="14" y="624"/>
                    </a:lnTo>
                    <a:lnTo>
                      <a:pt x="7" y="446"/>
                    </a:lnTo>
                    <a:lnTo>
                      <a:pt x="0" y="128"/>
                    </a:lnTo>
                    <a:lnTo>
                      <a:pt x="2197" y="0"/>
                    </a:lnTo>
                    <a:close/>
                  </a:path>
                </a:pathLst>
              </a:custGeom>
              <a:noFill/>
              <a:ln w="9525">
                <a:noFill/>
                <a:round/>
              </a:ln>
            </p:spPr>
            <p:txBody>
              <a:bodyPr/>
              <a:lstStyle/>
              <a:p>
                <a:pPr fontAlgn="auto">
                  <a:spcBef>
                    <a:spcPts val="0"/>
                  </a:spcBef>
                  <a:spcAft>
                    <a:spcPts val="0"/>
                  </a:spcAft>
                  <a:defRPr/>
                </a:pPr>
                <a:endParaRPr lang="zh-CN" altLang="en-US" sz="2600" kern="0">
                  <a:solidFill>
                    <a:srgbClr val="99CC00"/>
                  </a:solidFill>
                  <a:ea typeface="楷体_GB2312" panose="02010609030101010101" pitchFamily="49" charset="-122"/>
                </a:endParaRPr>
              </a:p>
            </p:txBody>
          </p:sp>
        </p:grpSp>
        <p:sp>
          <p:nvSpPr>
            <p:cNvPr id="80906" name="TextBox 28"/>
            <p:cNvSpPr txBox="1">
              <a:spLocks noChangeArrowheads="1"/>
            </p:cNvSpPr>
            <p:nvPr/>
          </p:nvSpPr>
          <p:spPr bwMode="auto">
            <a:xfrm rot="-60000">
              <a:off x="3505936" y="3651537"/>
              <a:ext cx="1744498" cy="1460056"/>
            </a:xfrm>
            <a:prstGeom prst="rect">
              <a:avLst/>
            </a:prstGeom>
            <a:noFill/>
            <a:ln w="9525">
              <a:noFill/>
              <a:miter lim="800000"/>
            </a:ln>
          </p:spPr>
          <p:txBody>
            <a:bodyPr>
              <a:spAutoFit/>
            </a:bodyPr>
            <a:lstStyle/>
            <a:p>
              <a:r>
                <a:rPr kumimoji="1" lang="zh-CN" altLang="en-US" sz="2600">
                  <a:solidFill>
                    <a:srgbClr val="000000"/>
                  </a:solidFill>
                  <a:latin typeface="华文行楷" panose="02010800040101010101" pitchFamily="2" charset="-122"/>
                  <a:ea typeface="华文行楷" panose="02010800040101010101" pitchFamily="2" charset="-122"/>
                  <a:cs typeface="华文新魏" panose="02010800040101010101" pitchFamily="2" charset="-122"/>
                </a:rPr>
                <a:t>当然，这种思维的灵活性不仅仅来自纯粹的距离变化，即简单的经纬度的变化。相反，这种创造力的复兴似乎是差异所带来的副产品。</a:t>
              </a:r>
              <a:endParaRPr kumimoji="1" lang="en-US" altLang="zh-CN" sz="2600">
                <a:solidFill>
                  <a:srgbClr val="000000"/>
                </a:solidFill>
                <a:latin typeface="华文行楷" panose="02010800040101010101" pitchFamily="2" charset="-122"/>
                <a:ea typeface="华文行楷" panose="02010800040101010101" pitchFamily="2" charset="-122"/>
                <a:cs typeface="华文新魏" panose="02010800040101010101" pitchFamily="2" charset="-122"/>
              </a:endParaRPr>
            </a:p>
          </p:txBody>
        </p:sp>
      </p:grpSp>
      <p:pic>
        <p:nvPicPr>
          <p:cNvPr id="80899" name="Picture 2" descr="H:\2015年修改\图片15.jpg"/>
          <p:cNvPicPr>
            <a:picLocks noChangeAspect="1" noChangeArrowheads="1"/>
          </p:cNvPicPr>
          <p:nvPr/>
        </p:nvPicPr>
        <p:blipFill>
          <a:blip r:embed="rId2"/>
          <a:srcRect/>
          <a:stretch>
            <a:fillRect/>
          </a:stretch>
        </p:blipFill>
        <p:spPr bwMode="auto">
          <a:xfrm>
            <a:off x="0" y="0"/>
            <a:ext cx="8796338" cy="1163638"/>
          </a:xfrm>
          <a:prstGeom prst="rect">
            <a:avLst/>
          </a:prstGeom>
          <a:noFill/>
          <a:ln w="9525">
            <a:noFill/>
            <a:miter lim="800000"/>
            <a:headEnd/>
            <a:tailEnd/>
          </a:ln>
        </p:spPr>
      </p:pic>
      <p:grpSp>
        <p:nvGrpSpPr>
          <p:cNvPr id="4" name="Group 35"/>
          <p:cNvGrpSpPr/>
          <p:nvPr/>
        </p:nvGrpSpPr>
        <p:grpSpPr bwMode="auto">
          <a:xfrm rot="-1117645">
            <a:off x="239713" y="1700213"/>
            <a:ext cx="5249862" cy="3336925"/>
            <a:chOff x="3388223" y="3500565"/>
            <a:chExt cx="1756469" cy="1572910"/>
          </a:xfrm>
        </p:grpSpPr>
        <p:grpSp>
          <p:nvGrpSpPr>
            <p:cNvPr id="80901" name="Group 21"/>
            <p:cNvGrpSpPr/>
            <p:nvPr/>
          </p:nvGrpSpPr>
          <p:grpSpPr bwMode="auto">
            <a:xfrm rot="-396937">
              <a:off x="3388223" y="3500565"/>
              <a:ext cx="1756469" cy="1572910"/>
              <a:chOff x="777376" y="551024"/>
              <a:chExt cx="1756469" cy="1572910"/>
            </a:xfrm>
          </p:grpSpPr>
          <p:sp>
            <p:nvSpPr>
              <p:cNvPr id="26" name="Freeform 6"/>
              <p:cNvSpPr/>
              <p:nvPr/>
            </p:nvSpPr>
            <p:spPr bwMode="auto">
              <a:xfrm rot="346487">
                <a:off x="792836" y="658451"/>
                <a:ext cx="1740535" cy="1460666"/>
              </a:xfrm>
              <a:custGeom>
                <a:avLst/>
                <a:gdLst>
                  <a:gd name="T0" fmla="*/ 2049640 w 2279"/>
                  <a:gd name="T1" fmla="*/ 0 h 2211"/>
                  <a:gd name="T2" fmla="*/ 2083225 w 2279"/>
                  <a:gd name="T3" fmla="*/ 351714 h 2211"/>
                  <a:gd name="T4" fmla="*/ 2083225 w 2279"/>
                  <a:gd name="T5" fmla="*/ 351714 h 2211"/>
                  <a:gd name="T6" fmla="*/ 2086957 w 2279"/>
                  <a:gd name="T7" fmla="*/ 407689 h 2211"/>
                  <a:gd name="T8" fmla="*/ 2091622 w 2279"/>
                  <a:gd name="T9" fmla="*/ 548561 h 2211"/>
                  <a:gd name="T10" fmla="*/ 2096286 w 2279"/>
                  <a:gd name="T11" fmla="*/ 732348 h 2211"/>
                  <a:gd name="T12" fmla="*/ 2098152 w 2279"/>
                  <a:gd name="T13" fmla="*/ 826573 h 2211"/>
                  <a:gd name="T14" fmla="*/ 2098152 w 2279"/>
                  <a:gd name="T15" fmla="*/ 918000 h 2211"/>
                  <a:gd name="T16" fmla="*/ 2098152 w 2279"/>
                  <a:gd name="T17" fmla="*/ 918000 h 2211"/>
                  <a:gd name="T18" fmla="*/ 2098152 w 2279"/>
                  <a:gd name="T19" fmla="*/ 1029019 h 2211"/>
                  <a:gd name="T20" fmla="*/ 2101884 w 2279"/>
                  <a:gd name="T21" fmla="*/ 1180153 h 2211"/>
                  <a:gd name="T22" fmla="*/ 2111213 w 2279"/>
                  <a:gd name="T23" fmla="*/ 1530933 h 2211"/>
                  <a:gd name="T24" fmla="*/ 2126140 w 2279"/>
                  <a:gd name="T25" fmla="*/ 1971275 h 2211"/>
                  <a:gd name="T26" fmla="*/ 2126140 w 2279"/>
                  <a:gd name="T27" fmla="*/ 1971275 h 2211"/>
                  <a:gd name="T28" fmla="*/ 1766963 w 2279"/>
                  <a:gd name="T29" fmla="*/ 1991800 h 2211"/>
                  <a:gd name="T30" fmla="*/ 1076597 w 2279"/>
                  <a:gd name="T31" fmla="*/ 2029117 h 2211"/>
                  <a:gd name="T32" fmla="*/ 1076597 w 2279"/>
                  <a:gd name="T33" fmla="*/ 2029117 h 2211"/>
                  <a:gd name="T34" fmla="*/ 905872 w 2279"/>
                  <a:gd name="T35" fmla="*/ 2037513 h 2211"/>
                  <a:gd name="T36" fmla="*/ 728616 w 2279"/>
                  <a:gd name="T37" fmla="*/ 2045909 h 2211"/>
                  <a:gd name="T38" fmla="*/ 555091 w 2279"/>
                  <a:gd name="T39" fmla="*/ 2051507 h 2211"/>
                  <a:gd name="T40" fmla="*/ 392762 w 2279"/>
                  <a:gd name="T41" fmla="*/ 2056172 h 2211"/>
                  <a:gd name="T42" fmla="*/ 139006 w 2279"/>
                  <a:gd name="T43" fmla="*/ 2060836 h 2211"/>
                  <a:gd name="T44" fmla="*/ 40116 w 2279"/>
                  <a:gd name="T45" fmla="*/ 2062702 h 2211"/>
                  <a:gd name="T46" fmla="*/ 40116 w 2279"/>
                  <a:gd name="T47" fmla="*/ 2062702 h 2211"/>
                  <a:gd name="T48" fmla="*/ 34518 w 2279"/>
                  <a:gd name="T49" fmla="*/ 1623293 h 2211"/>
                  <a:gd name="T50" fmla="*/ 29854 w 2279"/>
                  <a:gd name="T51" fmla="*/ 1259452 h 2211"/>
                  <a:gd name="T52" fmla="*/ 26122 w 2279"/>
                  <a:gd name="T53" fmla="*/ 964647 h 2211"/>
                  <a:gd name="T54" fmla="*/ 26122 w 2279"/>
                  <a:gd name="T55" fmla="*/ 964647 h 2211"/>
                  <a:gd name="T56" fmla="*/ 19591 w 2279"/>
                  <a:gd name="T57" fmla="*/ 755671 h 2211"/>
                  <a:gd name="T58" fmla="*/ 13061 w 2279"/>
                  <a:gd name="T59" fmla="*/ 582147 h 2211"/>
                  <a:gd name="T60" fmla="*/ 6530 w 2279"/>
                  <a:gd name="T61" fmla="*/ 416085 h 2211"/>
                  <a:gd name="T62" fmla="*/ 0 w 2279"/>
                  <a:gd name="T63" fmla="*/ 119415 h 2211"/>
                  <a:gd name="T64" fmla="*/ 2049640 w 2279"/>
                  <a:gd name="T65" fmla="*/ 0 h 221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279"/>
                  <a:gd name="T100" fmla="*/ 0 h 2211"/>
                  <a:gd name="T101" fmla="*/ 2279 w 2279"/>
                  <a:gd name="T102" fmla="*/ 2211 h 221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279" h="2211">
                    <a:moveTo>
                      <a:pt x="2197" y="0"/>
                    </a:moveTo>
                    <a:lnTo>
                      <a:pt x="2233" y="377"/>
                    </a:lnTo>
                    <a:lnTo>
                      <a:pt x="2237" y="437"/>
                    </a:lnTo>
                    <a:lnTo>
                      <a:pt x="2242" y="588"/>
                    </a:lnTo>
                    <a:lnTo>
                      <a:pt x="2247" y="785"/>
                    </a:lnTo>
                    <a:lnTo>
                      <a:pt x="2249" y="886"/>
                    </a:lnTo>
                    <a:lnTo>
                      <a:pt x="2249" y="984"/>
                    </a:lnTo>
                    <a:lnTo>
                      <a:pt x="2249" y="1103"/>
                    </a:lnTo>
                    <a:lnTo>
                      <a:pt x="2253" y="1265"/>
                    </a:lnTo>
                    <a:lnTo>
                      <a:pt x="2263" y="1641"/>
                    </a:lnTo>
                    <a:lnTo>
                      <a:pt x="2279" y="2113"/>
                    </a:lnTo>
                    <a:lnTo>
                      <a:pt x="1894" y="2135"/>
                    </a:lnTo>
                    <a:lnTo>
                      <a:pt x="1154" y="2175"/>
                    </a:lnTo>
                    <a:lnTo>
                      <a:pt x="971" y="2184"/>
                    </a:lnTo>
                    <a:lnTo>
                      <a:pt x="781" y="2193"/>
                    </a:lnTo>
                    <a:lnTo>
                      <a:pt x="595" y="2199"/>
                    </a:lnTo>
                    <a:lnTo>
                      <a:pt x="421" y="2204"/>
                    </a:lnTo>
                    <a:lnTo>
                      <a:pt x="149" y="2209"/>
                    </a:lnTo>
                    <a:lnTo>
                      <a:pt x="43" y="2211"/>
                    </a:lnTo>
                    <a:lnTo>
                      <a:pt x="37" y="1740"/>
                    </a:lnTo>
                    <a:lnTo>
                      <a:pt x="32" y="1350"/>
                    </a:lnTo>
                    <a:lnTo>
                      <a:pt x="28" y="1034"/>
                    </a:lnTo>
                    <a:lnTo>
                      <a:pt x="21" y="810"/>
                    </a:lnTo>
                    <a:lnTo>
                      <a:pt x="14" y="624"/>
                    </a:lnTo>
                    <a:lnTo>
                      <a:pt x="7" y="446"/>
                    </a:lnTo>
                    <a:lnTo>
                      <a:pt x="0" y="128"/>
                    </a:lnTo>
                    <a:lnTo>
                      <a:pt x="2197" y="0"/>
                    </a:lnTo>
                    <a:close/>
                  </a:path>
                </a:pathLst>
              </a:custGeom>
              <a:gradFill rotWithShape="1">
                <a:gsLst>
                  <a:gs pos="0">
                    <a:srgbClr val="000000">
                      <a:alpha val="57999"/>
                    </a:srgbClr>
                  </a:gs>
                  <a:gs pos="100000">
                    <a:srgbClr val="949494">
                      <a:alpha val="0"/>
                    </a:srgbClr>
                  </a:gs>
                </a:gsLst>
                <a:lin ang="5400000" scaled="1"/>
              </a:gradFill>
              <a:ln w="9525">
                <a:noFill/>
                <a:round/>
              </a:ln>
            </p:spPr>
            <p:txBody>
              <a:bodyPr/>
              <a:lstStyle/>
              <a:p>
                <a:pPr fontAlgn="auto">
                  <a:spcBef>
                    <a:spcPts val="0"/>
                  </a:spcBef>
                  <a:spcAft>
                    <a:spcPts val="0"/>
                  </a:spcAft>
                  <a:defRPr/>
                </a:pPr>
                <a:r>
                  <a:rPr kumimoji="1" lang="en-US" altLang="zh-CN" kern="0">
                    <a:solidFill>
                      <a:sysClr val="windowText" lastClr="000000"/>
                    </a:solidFill>
                    <a:ea typeface="PMingLiU" panose="02020500000000000000" pitchFamily="18" charset="-120"/>
                  </a:rPr>
                  <a:t>  </a:t>
                </a:r>
                <a:endParaRPr kumimoji="1" lang="en-US" altLang="zh-CN" kern="0">
                  <a:solidFill>
                    <a:sysClr val="windowText" lastClr="000000"/>
                  </a:solidFill>
                  <a:ea typeface="PMingLiU" panose="02020500000000000000" pitchFamily="18" charset="-120"/>
                </a:endParaRPr>
              </a:p>
            </p:txBody>
          </p:sp>
          <p:sp>
            <p:nvSpPr>
              <p:cNvPr id="27" name="Freeform 6"/>
              <p:cNvSpPr/>
              <p:nvPr/>
            </p:nvSpPr>
            <p:spPr bwMode="auto">
              <a:xfrm rot="485220">
                <a:off x="776625" y="548574"/>
                <a:ext cx="1741597" cy="1535495"/>
              </a:xfrm>
              <a:custGeom>
                <a:avLst/>
                <a:gdLst>
                  <a:gd name="T0" fmla="*/ 2056831 w 2279"/>
                  <a:gd name="T1" fmla="*/ 0 h 2211"/>
                  <a:gd name="T2" fmla="*/ 2090534 w 2279"/>
                  <a:gd name="T3" fmla="*/ 352947 h 2211"/>
                  <a:gd name="T4" fmla="*/ 2090534 w 2279"/>
                  <a:gd name="T5" fmla="*/ 352947 h 2211"/>
                  <a:gd name="T6" fmla="*/ 2094279 w 2279"/>
                  <a:gd name="T7" fmla="*/ 409119 h 2211"/>
                  <a:gd name="T8" fmla="*/ 2098960 w 2279"/>
                  <a:gd name="T9" fmla="*/ 550486 h 2211"/>
                  <a:gd name="T10" fmla="*/ 2103641 w 2279"/>
                  <a:gd name="T11" fmla="*/ 734917 h 2211"/>
                  <a:gd name="T12" fmla="*/ 2105513 w 2279"/>
                  <a:gd name="T13" fmla="*/ 829473 h 2211"/>
                  <a:gd name="T14" fmla="*/ 2105513 w 2279"/>
                  <a:gd name="T15" fmla="*/ 921221 h 2211"/>
                  <a:gd name="T16" fmla="*/ 2105513 w 2279"/>
                  <a:gd name="T17" fmla="*/ 921221 h 2211"/>
                  <a:gd name="T18" fmla="*/ 2105513 w 2279"/>
                  <a:gd name="T19" fmla="*/ 1032629 h 2211"/>
                  <a:gd name="T20" fmla="*/ 2109258 w 2279"/>
                  <a:gd name="T21" fmla="*/ 1184293 h 2211"/>
                  <a:gd name="T22" fmla="*/ 2118620 w 2279"/>
                  <a:gd name="T23" fmla="*/ 1536304 h 2211"/>
                  <a:gd name="T24" fmla="*/ 2133599 w 2279"/>
                  <a:gd name="T25" fmla="*/ 1978190 h 2211"/>
                  <a:gd name="T26" fmla="*/ 2133599 w 2279"/>
                  <a:gd name="T27" fmla="*/ 1978190 h 2211"/>
                  <a:gd name="T28" fmla="*/ 1773162 w 2279"/>
                  <a:gd name="T29" fmla="*/ 1998787 h 2211"/>
                  <a:gd name="T30" fmla="*/ 1080374 w 2279"/>
                  <a:gd name="T31" fmla="*/ 2036235 h 2211"/>
                  <a:gd name="T32" fmla="*/ 1080374 w 2279"/>
                  <a:gd name="T33" fmla="*/ 2036235 h 2211"/>
                  <a:gd name="T34" fmla="*/ 909050 w 2279"/>
                  <a:gd name="T35" fmla="*/ 2044661 h 2211"/>
                  <a:gd name="T36" fmla="*/ 731172 w 2279"/>
                  <a:gd name="T37" fmla="*/ 2053086 h 2211"/>
                  <a:gd name="T38" fmla="*/ 557039 w 2279"/>
                  <a:gd name="T39" fmla="*/ 2058704 h 2211"/>
                  <a:gd name="T40" fmla="*/ 394140 w 2279"/>
                  <a:gd name="T41" fmla="*/ 2063385 h 2211"/>
                  <a:gd name="T42" fmla="*/ 139494 w 2279"/>
                  <a:gd name="T43" fmla="*/ 2068066 h 2211"/>
                  <a:gd name="T44" fmla="*/ 40257 w 2279"/>
                  <a:gd name="T45" fmla="*/ 2069938 h 2211"/>
                  <a:gd name="T46" fmla="*/ 40257 w 2279"/>
                  <a:gd name="T47" fmla="*/ 2069938 h 2211"/>
                  <a:gd name="T48" fmla="*/ 34639 w 2279"/>
                  <a:gd name="T49" fmla="*/ 1628988 h 2211"/>
                  <a:gd name="T50" fmla="*/ 29958 w 2279"/>
                  <a:gd name="T51" fmla="*/ 1263870 h 2211"/>
                  <a:gd name="T52" fmla="*/ 26214 w 2279"/>
                  <a:gd name="T53" fmla="*/ 968031 h 2211"/>
                  <a:gd name="T54" fmla="*/ 26214 w 2279"/>
                  <a:gd name="T55" fmla="*/ 968031 h 2211"/>
                  <a:gd name="T56" fmla="*/ 19660 w 2279"/>
                  <a:gd name="T57" fmla="*/ 758322 h 2211"/>
                  <a:gd name="T58" fmla="*/ 13107 w 2279"/>
                  <a:gd name="T59" fmla="*/ 584189 h 2211"/>
                  <a:gd name="T60" fmla="*/ 6553 w 2279"/>
                  <a:gd name="T61" fmla="*/ 417545 h 2211"/>
                  <a:gd name="T62" fmla="*/ 0 w 2279"/>
                  <a:gd name="T63" fmla="*/ 119834 h 2211"/>
                  <a:gd name="T64" fmla="*/ 2056831 w 2279"/>
                  <a:gd name="T65" fmla="*/ 0 h 221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279"/>
                  <a:gd name="T100" fmla="*/ 0 h 2211"/>
                  <a:gd name="T101" fmla="*/ 2279 w 2279"/>
                  <a:gd name="T102" fmla="*/ 2211 h 221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279" h="2211">
                    <a:moveTo>
                      <a:pt x="2197" y="0"/>
                    </a:moveTo>
                    <a:lnTo>
                      <a:pt x="2233" y="377"/>
                    </a:lnTo>
                    <a:lnTo>
                      <a:pt x="2237" y="437"/>
                    </a:lnTo>
                    <a:lnTo>
                      <a:pt x="2242" y="588"/>
                    </a:lnTo>
                    <a:lnTo>
                      <a:pt x="2247" y="785"/>
                    </a:lnTo>
                    <a:lnTo>
                      <a:pt x="2249" y="886"/>
                    </a:lnTo>
                    <a:lnTo>
                      <a:pt x="2249" y="984"/>
                    </a:lnTo>
                    <a:lnTo>
                      <a:pt x="2249" y="1103"/>
                    </a:lnTo>
                    <a:lnTo>
                      <a:pt x="2253" y="1265"/>
                    </a:lnTo>
                    <a:lnTo>
                      <a:pt x="2263" y="1641"/>
                    </a:lnTo>
                    <a:lnTo>
                      <a:pt x="2279" y="2113"/>
                    </a:lnTo>
                    <a:lnTo>
                      <a:pt x="1894" y="2135"/>
                    </a:lnTo>
                    <a:lnTo>
                      <a:pt x="1154" y="2175"/>
                    </a:lnTo>
                    <a:lnTo>
                      <a:pt x="971" y="2184"/>
                    </a:lnTo>
                    <a:lnTo>
                      <a:pt x="781" y="2193"/>
                    </a:lnTo>
                    <a:lnTo>
                      <a:pt x="595" y="2199"/>
                    </a:lnTo>
                    <a:lnTo>
                      <a:pt x="421" y="2204"/>
                    </a:lnTo>
                    <a:lnTo>
                      <a:pt x="149" y="2209"/>
                    </a:lnTo>
                    <a:lnTo>
                      <a:pt x="43" y="2211"/>
                    </a:lnTo>
                    <a:lnTo>
                      <a:pt x="37" y="1740"/>
                    </a:lnTo>
                    <a:lnTo>
                      <a:pt x="32" y="1350"/>
                    </a:lnTo>
                    <a:lnTo>
                      <a:pt x="28" y="1034"/>
                    </a:lnTo>
                    <a:lnTo>
                      <a:pt x="21" y="810"/>
                    </a:lnTo>
                    <a:lnTo>
                      <a:pt x="14" y="624"/>
                    </a:lnTo>
                    <a:lnTo>
                      <a:pt x="7" y="446"/>
                    </a:lnTo>
                    <a:lnTo>
                      <a:pt x="0" y="128"/>
                    </a:lnTo>
                    <a:lnTo>
                      <a:pt x="2197" y="0"/>
                    </a:lnTo>
                    <a:close/>
                  </a:path>
                </a:pathLst>
              </a:custGeom>
              <a:blipFill>
                <a:blip r:embed="rId3" cstate="print"/>
                <a:tile tx="0" ty="0" sx="100000" sy="100000" flip="none" algn="tl"/>
              </a:blipFill>
              <a:ln w="9525">
                <a:noFill/>
                <a:round/>
              </a:ln>
            </p:spPr>
            <p:txBody>
              <a:bodyPr/>
              <a:lstStyle/>
              <a:p>
                <a:pPr fontAlgn="auto">
                  <a:spcBef>
                    <a:spcPts val="0"/>
                  </a:spcBef>
                  <a:spcAft>
                    <a:spcPts val="0"/>
                  </a:spcAft>
                  <a:defRPr/>
                </a:pPr>
                <a:endParaRPr lang="zh-CN" altLang="en-US" kern="0">
                  <a:solidFill>
                    <a:srgbClr val="8E0000"/>
                  </a:solidFill>
                  <a:ea typeface="楷体_GB2312" panose="02010609030101010101" pitchFamily="49" charset="-122"/>
                </a:endParaRPr>
              </a:p>
            </p:txBody>
          </p:sp>
        </p:grpSp>
        <p:sp>
          <p:nvSpPr>
            <p:cNvPr id="80902" name="TextBox 28"/>
            <p:cNvSpPr txBox="1">
              <a:spLocks noChangeArrowheads="1"/>
            </p:cNvSpPr>
            <p:nvPr/>
          </p:nvSpPr>
          <p:spPr bwMode="auto">
            <a:xfrm rot="-60000">
              <a:off x="3443757" y="3564842"/>
              <a:ext cx="1661197" cy="1364285"/>
            </a:xfrm>
            <a:prstGeom prst="rect">
              <a:avLst/>
            </a:prstGeom>
            <a:noFill/>
            <a:ln w="9525">
              <a:noFill/>
              <a:miter lim="800000"/>
            </a:ln>
          </p:spPr>
          <p:txBody>
            <a:bodyPr>
              <a:spAutoFit/>
            </a:bodyPr>
            <a:lstStyle/>
            <a:p>
              <a:r>
                <a:rPr kumimoji="1" lang="en-US" altLang="zh-CN" sz="2600">
                  <a:solidFill>
                    <a:srgbClr val="8E0000"/>
                  </a:solidFill>
                  <a:latin typeface="Helvetica" pitchFamily="2" charset="0"/>
                  <a:ea typeface="楷体" panose="02010609060101010101" pitchFamily="49" charset="-122"/>
                  <a:cs typeface="华文新魏" panose="02010800040101010101" pitchFamily="2" charset="-122"/>
                </a:rPr>
                <a:t>c. Of course, this mental flexibility doesn’t come from mere distance, a simple change in latitude and longitude. Instead, this renaissance of creativity appears to be a side effect of difference. (Para. 8, L6)</a:t>
              </a:r>
              <a:endParaRPr kumimoji="1" lang="en-US" altLang="zh-CN" sz="2600">
                <a:solidFill>
                  <a:srgbClr val="8E0000"/>
                </a:solidFill>
                <a:latin typeface="Helvetica" pitchFamily="2" charset="0"/>
                <a:ea typeface="楷体" panose="02010609060101010101" pitchFamily="49" charset="-122"/>
                <a:cs typeface="华文新魏" panose="02010800040101010101" pitchFamily="2"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strVal val="#ppt_w*0.70"/>
                                          </p:val>
                                        </p:tav>
                                        <p:tav tm="100000">
                                          <p:val>
                                            <p:strVal val="#ppt_w"/>
                                          </p:val>
                                        </p:tav>
                                      </p:tavLst>
                                    </p:anim>
                                    <p:anim calcmode="lin" valueType="num">
                                      <p:cBhvr>
                                        <p:cTn id="8" dur="1000" fill="hold"/>
                                        <p:tgtEl>
                                          <p:spTgt spid="4"/>
                                        </p:tgtEl>
                                        <p:attrNameLst>
                                          <p:attrName>ppt_h</p:attrName>
                                        </p:attrNameLst>
                                      </p:cBhvr>
                                      <p:tavLst>
                                        <p:tav tm="0">
                                          <p:val>
                                            <p:strVal val="#ppt_h"/>
                                          </p:val>
                                        </p:tav>
                                        <p:tav tm="100000">
                                          <p:val>
                                            <p:strVal val="#ppt_h"/>
                                          </p:val>
                                        </p:tav>
                                      </p:tavLst>
                                    </p:anim>
                                    <p:animEffect transition="in" filter="fade">
                                      <p:cBhvr>
                                        <p:cTn id="9" dur="1000"/>
                                        <p:tgtEl>
                                          <p:spTgt spid="4"/>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nodeType="clickEffect">
                                  <p:stCondLst>
                                    <p:cond delay="0"/>
                                  </p:stCondLst>
                                  <p:childTnLst>
                                    <p:set>
                                      <p:cBhvr>
                                        <p:cTn id="13" dur="1" fill="hold">
                                          <p:stCondLst>
                                            <p:cond delay="0"/>
                                          </p:stCondLst>
                                        </p:cTn>
                                        <p:tgtEl>
                                          <p:spTgt spid="2"/>
                                        </p:tgtEl>
                                        <p:attrNameLst>
                                          <p:attrName>style.visibility</p:attrName>
                                        </p:attrNameLst>
                                      </p:cBhvr>
                                      <p:to>
                                        <p:strVal val="visible"/>
                                      </p:to>
                                    </p:set>
                                    <p:anim calcmode="lin" valueType="num">
                                      <p:cBhvr>
                                        <p:cTn id="14" dur="1000" fill="hold"/>
                                        <p:tgtEl>
                                          <p:spTgt spid="2"/>
                                        </p:tgtEl>
                                        <p:attrNameLst>
                                          <p:attrName>ppt_w</p:attrName>
                                        </p:attrNameLst>
                                      </p:cBhvr>
                                      <p:tavLst>
                                        <p:tav tm="0">
                                          <p:val>
                                            <p:strVal val="#ppt_w*0.70"/>
                                          </p:val>
                                        </p:tav>
                                        <p:tav tm="100000">
                                          <p:val>
                                            <p:strVal val="#ppt_w"/>
                                          </p:val>
                                        </p:tav>
                                      </p:tavLst>
                                    </p:anim>
                                    <p:anim calcmode="lin" valueType="num">
                                      <p:cBhvr>
                                        <p:cTn id="15" dur="1000" fill="hold"/>
                                        <p:tgtEl>
                                          <p:spTgt spid="2"/>
                                        </p:tgtEl>
                                        <p:attrNameLst>
                                          <p:attrName>ppt_h</p:attrName>
                                        </p:attrNameLst>
                                      </p:cBhvr>
                                      <p:tavLst>
                                        <p:tav tm="0">
                                          <p:val>
                                            <p:strVal val="#ppt_h"/>
                                          </p:val>
                                        </p:tav>
                                        <p:tav tm="100000">
                                          <p:val>
                                            <p:strVal val="#ppt_h"/>
                                          </p:val>
                                        </p:tav>
                                      </p:tavLst>
                                    </p:anim>
                                    <p:animEffect transition="in" filter="fade">
                                      <p:cBhvr>
                                        <p:cTn id="16"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bg>
      <p:bgPr>
        <a:blipFill dpi="0" rotWithShape="1">
          <a:blip r:embed="rId1" cstate="print">
            <a:alphaModFix amt="15000"/>
            <a:lum/>
          </a:blip>
          <a:srcRect/>
          <a:stretch>
            <a:fillRect l="14000" t="7000" r="-5000" b="-11000"/>
          </a:stretch>
        </a:blipFill>
        <a:effectLst/>
      </p:bgPr>
    </p:bg>
    <p:spTree>
      <p:nvGrpSpPr>
        <p:cNvPr id="1" name=""/>
        <p:cNvGrpSpPr/>
        <p:nvPr/>
      </p:nvGrpSpPr>
      <p:grpSpPr>
        <a:xfrm>
          <a:off x="0" y="0"/>
          <a:ext cx="0" cy="0"/>
          <a:chOff x="0" y="0"/>
          <a:chExt cx="0" cy="0"/>
        </a:xfrm>
      </p:grpSpPr>
      <p:pic>
        <p:nvPicPr>
          <p:cNvPr id="81922" name="Picture 4">
            <a:hlinkClick r:id="rId2" action="ppaction://hlinksldjump"/>
          </p:cNvPr>
          <p:cNvPicPr>
            <a:picLocks noChangeAspect="1" noChangeArrowheads="1"/>
          </p:cNvPicPr>
          <p:nvPr/>
        </p:nvPicPr>
        <p:blipFill>
          <a:blip r:embed="rId3">
            <a:clrChange>
              <a:clrFrom>
                <a:srgbClr val="FDFEF6"/>
              </a:clrFrom>
              <a:clrTo>
                <a:srgbClr val="FDFEF6">
                  <a:alpha val="0"/>
                </a:srgbClr>
              </a:clrTo>
            </a:clrChange>
          </a:blip>
          <a:srcRect/>
          <a:stretch>
            <a:fillRect/>
          </a:stretch>
        </p:blipFill>
        <p:spPr bwMode="auto">
          <a:xfrm>
            <a:off x="8399463" y="6181725"/>
            <a:ext cx="434975" cy="458788"/>
          </a:xfrm>
          <a:prstGeom prst="rect">
            <a:avLst/>
          </a:prstGeom>
          <a:noFill/>
          <a:ln w="9525">
            <a:noFill/>
            <a:miter lim="800000"/>
            <a:headEnd/>
            <a:tailEnd/>
          </a:ln>
        </p:spPr>
      </p:pic>
      <p:pic>
        <p:nvPicPr>
          <p:cNvPr id="81923" name="Picture 2" descr="H:\2015年修改\图片15.jpg"/>
          <p:cNvPicPr>
            <a:picLocks noChangeAspect="1" noChangeArrowheads="1"/>
          </p:cNvPicPr>
          <p:nvPr/>
        </p:nvPicPr>
        <p:blipFill>
          <a:blip r:embed="rId4"/>
          <a:srcRect/>
          <a:stretch>
            <a:fillRect/>
          </a:stretch>
        </p:blipFill>
        <p:spPr bwMode="auto">
          <a:xfrm>
            <a:off x="0" y="0"/>
            <a:ext cx="8796338" cy="1163638"/>
          </a:xfrm>
          <a:prstGeom prst="rect">
            <a:avLst/>
          </a:prstGeom>
          <a:noFill/>
          <a:ln w="9525">
            <a:noFill/>
            <a:miter lim="800000"/>
            <a:headEnd/>
            <a:tailEnd/>
          </a:ln>
        </p:spPr>
      </p:pic>
      <p:grpSp>
        <p:nvGrpSpPr>
          <p:cNvPr id="2" name="Group 35"/>
          <p:cNvGrpSpPr/>
          <p:nvPr/>
        </p:nvGrpSpPr>
        <p:grpSpPr bwMode="auto">
          <a:xfrm rot="-1117645">
            <a:off x="287338" y="1985963"/>
            <a:ext cx="5240337" cy="2660650"/>
            <a:chOff x="3398204" y="3503890"/>
            <a:chExt cx="1761695" cy="1564440"/>
          </a:xfrm>
        </p:grpSpPr>
        <p:grpSp>
          <p:nvGrpSpPr>
            <p:cNvPr id="81932" name="Group 21"/>
            <p:cNvGrpSpPr/>
            <p:nvPr/>
          </p:nvGrpSpPr>
          <p:grpSpPr bwMode="auto">
            <a:xfrm rot="-396937">
              <a:off x="3398204" y="3503890"/>
              <a:ext cx="1761695" cy="1564440"/>
              <a:chOff x="787379" y="555804"/>
              <a:chExt cx="1761695" cy="1564440"/>
            </a:xfrm>
          </p:grpSpPr>
          <p:sp>
            <p:nvSpPr>
              <p:cNvPr id="26" name="Freeform 6"/>
              <p:cNvSpPr/>
              <p:nvPr/>
            </p:nvSpPr>
            <p:spPr bwMode="auto">
              <a:xfrm rot="346487">
                <a:off x="793092" y="658950"/>
                <a:ext cx="1740881" cy="1460829"/>
              </a:xfrm>
              <a:custGeom>
                <a:avLst/>
                <a:gdLst>
                  <a:gd name="T0" fmla="*/ 2049640 w 2279"/>
                  <a:gd name="T1" fmla="*/ 0 h 2211"/>
                  <a:gd name="T2" fmla="*/ 2083225 w 2279"/>
                  <a:gd name="T3" fmla="*/ 351714 h 2211"/>
                  <a:gd name="T4" fmla="*/ 2083225 w 2279"/>
                  <a:gd name="T5" fmla="*/ 351714 h 2211"/>
                  <a:gd name="T6" fmla="*/ 2086957 w 2279"/>
                  <a:gd name="T7" fmla="*/ 407689 h 2211"/>
                  <a:gd name="T8" fmla="*/ 2091622 w 2279"/>
                  <a:gd name="T9" fmla="*/ 548561 h 2211"/>
                  <a:gd name="T10" fmla="*/ 2096286 w 2279"/>
                  <a:gd name="T11" fmla="*/ 732348 h 2211"/>
                  <a:gd name="T12" fmla="*/ 2098152 w 2279"/>
                  <a:gd name="T13" fmla="*/ 826573 h 2211"/>
                  <a:gd name="T14" fmla="*/ 2098152 w 2279"/>
                  <a:gd name="T15" fmla="*/ 918000 h 2211"/>
                  <a:gd name="T16" fmla="*/ 2098152 w 2279"/>
                  <a:gd name="T17" fmla="*/ 918000 h 2211"/>
                  <a:gd name="T18" fmla="*/ 2098152 w 2279"/>
                  <a:gd name="T19" fmla="*/ 1029019 h 2211"/>
                  <a:gd name="T20" fmla="*/ 2101884 w 2279"/>
                  <a:gd name="T21" fmla="*/ 1180153 h 2211"/>
                  <a:gd name="T22" fmla="*/ 2111213 w 2279"/>
                  <a:gd name="T23" fmla="*/ 1530933 h 2211"/>
                  <a:gd name="T24" fmla="*/ 2126140 w 2279"/>
                  <a:gd name="T25" fmla="*/ 1971275 h 2211"/>
                  <a:gd name="T26" fmla="*/ 2126140 w 2279"/>
                  <a:gd name="T27" fmla="*/ 1971275 h 2211"/>
                  <a:gd name="T28" fmla="*/ 1766963 w 2279"/>
                  <a:gd name="T29" fmla="*/ 1991800 h 2211"/>
                  <a:gd name="T30" fmla="*/ 1076597 w 2279"/>
                  <a:gd name="T31" fmla="*/ 2029117 h 2211"/>
                  <a:gd name="T32" fmla="*/ 1076597 w 2279"/>
                  <a:gd name="T33" fmla="*/ 2029117 h 2211"/>
                  <a:gd name="T34" fmla="*/ 905872 w 2279"/>
                  <a:gd name="T35" fmla="*/ 2037513 h 2211"/>
                  <a:gd name="T36" fmla="*/ 728616 w 2279"/>
                  <a:gd name="T37" fmla="*/ 2045909 h 2211"/>
                  <a:gd name="T38" fmla="*/ 555091 w 2279"/>
                  <a:gd name="T39" fmla="*/ 2051507 h 2211"/>
                  <a:gd name="T40" fmla="*/ 392762 w 2279"/>
                  <a:gd name="T41" fmla="*/ 2056172 h 2211"/>
                  <a:gd name="T42" fmla="*/ 139006 w 2279"/>
                  <a:gd name="T43" fmla="*/ 2060836 h 2211"/>
                  <a:gd name="T44" fmla="*/ 40116 w 2279"/>
                  <a:gd name="T45" fmla="*/ 2062702 h 2211"/>
                  <a:gd name="T46" fmla="*/ 40116 w 2279"/>
                  <a:gd name="T47" fmla="*/ 2062702 h 2211"/>
                  <a:gd name="T48" fmla="*/ 34518 w 2279"/>
                  <a:gd name="T49" fmla="*/ 1623293 h 2211"/>
                  <a:gd name="T50" fmla="*/ 29854 w 2279"/>
                  <a:gd name="T51" fmla="*/ 1259452 h 2211"/>
                  <a:gd name="T52" fmla="*/ 26122 w 2279"/>
                  <a:gd name="T53" fmla="*/ 964647 h 2211"/>
                  <a:gd name="T54" fmla="*/ 26122 w 2279"/>
                  <a:gd name="T55" fmla="*/ 964647 h 2211"/>
                  <a:gd name="T56" fmla="*/ 19591 w 2279"/>
                  <a:gd name="T57" fmla="*/ 755671 h 2211"/>
                  <a:gd name="T58" fmla="*/ 13061 w 2279"/>
                  <a:gd name="T59" fmla="*/ 582147 h 2211"/>
                  <a:gd name="T60" fmla="*/ 6530 w 2279"/>
                  <a:gd name="T61" fmla="*/ 416085 h 2211"/>
                  <a:gd name="T62" fmla="*/ 0 w 2279"/>
                  <a:gd name="T63" fmla="*/ 119415 h 2211"/>
                  <a:gd name="T64" fmla="*/ 2049640 w 2279"/>
                  <a:gd name="T65" fmla="*/ 0 h 221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279"/>
                  <a:gd name="T100" fmla="*/ 0 h 2211"/>
                  <a:gd name="T101" fmla="*/ 2279 w 2279"/>
                  <a:gd name="T102" fmla="*/ 2211 h 221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279" h="2211">
                    <a:moveTo>
                      <a:pt x="2197" y="0"/>
                    </a:moveTo>
                    <a:lnTo>
                      <a:pt x="2233" y="377"/>
                    </a:lnTo>
                    <a:lnTo>
                      <a:pt x="2237" y="437"/>
                    </a:lnTo>
                    <a:lnTo>
                      <a:pt x="2242" y="588"/>
                    </a:lnTo>
                    <a:lnTo>
                      <a:pt x="2247" y="785"/>
                    </a:lnTo>
                    <a:lnTo>
                      <a:pt x="2249" y="886"/>
                    </a:lnTo>
                    <a:lnTo>
                      <a:pt x="2249" y="984"/>
                    </a:lnTo>
                    <a:lnTo>
                      <a:pt x="2249" y="1103"/>
                    </a:lnTo>
                    <a:lnTo>
                      <a:pt x="2253" y="1265"/>
                    </a:lnTo>
                    <a:lnTo>
                      <a:pt x="2263" y="1641"/>
                    </a:lnTo>
                    <a:lnTo>
                      <a:pt x="2279" y="2113"/>
                    </a:lnTo>
                    <a:lnTo>
                      <a:pt x="1894" y="2135"/>
                    </a:lnTo>
                    <a:lnTo>
                      <a:pt x="1154" y="2175"/>
                    </a:lnTo>
                    <a:lnTo>
                      <a:pt x="971" y="2184"/>
                    </a:lnTo>
                    <a:lnTo>
                      <a:pt x="781" y="2193"/>
                    </a:lnTo>
                    <a:lnTo>
                      <a:pt x="595" y="2199"/>
                    </a:lnTo>
                    <a:lnTo>
                      <a:pt x="421" y="2204"/>
                    </a:lnTo>
                    <a:lnTo>
                      <a:pt x="149" y="2209"/>
                    </a:lnTo>
                    <a:lnTo>
                      <a:pt x="43" y="2211"/>
                    </a:lnTo>
                    <a:lnTo>
                      <a:pt x="37" y="1740"/>
                    </a:lnTo>
                    <a:lnTo>
                      <a:pt x="32" y="1350"/>
                    </a:lnTo>
                    <a:lnTo>
                      <a:pt x="28" y="1034"/>
                    </a:lnTo>
                    <a:lnTo>
                      <a:pt x="21" y="810"/>
                    </a:lnTo>
                    <a:lnTo>
                      <a:pt x="14" y="624"/>
                    </a:lnTo>
                    <a:lnTo>
                      <a:pt x="7" y="446"/>
                    </a:lnTo>
                    <a:lnTo>
                      <a:pt x="0" y="128"/>
                    </a:lnTo>
                    <a:lnTo>
                      <a:pt x="2197" y="0"/>
                    </a:lnTo>
                    <a:close/>
                  </a:path>
                </a:pathLst>
              </a:custGeom>
              <a:gradFill rotWithShape="1">
                <a:gsLst>
                  <a:gs pos="0">
                    <a:srgbClr val="000000">
                      <a:alpha val="57999"/>
                    </a:srgbClr>
                  </a:gs>
                  <a:gs pos="100000">
                    <a:srgbClr val="949494">
                      <a:alpha val="0"/>
                    </a:srgbClr>
                  </a:gs>
                </a:gsLst>
                <a:lin ang="5400000" scaled="1"/>
              </a:gradFill>
              <a:ln w="9525">
                <a:noFill/>
                <a:round/>
              </a:ln>
            </p:spPr>
            <p:txBody>
              <a:bodyPr/>
              <a:lstStyle/>
              <a:p>
                <a:pPr fontAlgn="auto">
                  <a:spcBef>
                    <a:spcPts val="0"/>
                  </a:spcBef>
                  <a:spcAft>
                    <a:spcPts val="0"/>
                  </a:spcAft>
                  <a:defRPr/>
                </a:pPr>
                <a:r>
                  <a:rPr kumimoji="1" lang="en-US" altLang="zh-CN" kern="0">
                    <a:solidFill>
                      <a:sysClr val="windowText" lastClr="000000"/>
                    </a:solidFill>
                    <a:ea typeface="PMingLiU" panose="02020500000000000000" pitchFamily="18" charset="-120"/>
                  </a:rPr>
                  <a:t>  </a:t>
                </a:r>
                <a:endParaRPr kumimoji="1" lang="en-US" altLang="zh-CN" kern="0">
                  <a:solidFill>
                    <a:sysClr val="windowText" lastClr="000000"/>
                  </a:solidFill>
                  <a:ea typeface="PMingLiU" panose="02020500000000000000" pitchFamily="18" charset="-120"/>
                </a:endParaRPr>
              </a:p>
            </p:txBody>
          </p:sp>
          <p:sp>
            <p:nvSpPr>
              <p:cNvPr id="27" name="Freeform 6"/>
              <p:cNvSpPr/>
              <p:nvPr/>
            </p:nvSpPr>
            <p:spPr bwMode="auto">
              <a:xfrm rot="485220">
                <a:off x="787472" y="550226"/>
                <a:ext cx="1761695" cy="1535503"/>
              </a:xfrm>
              <a:custGeom>
                <a:avLst/>
                <a:gdLst>
                  <a:gd name="T0" fmla="*/ 2056831 w 2279"/>
                  <a:gd name="T1" fmla="*/ 0 h 2211"/>
                  <a:gd name="T2" fmla="*/ 2090534 w 2279"/>
                  <a:gd name="T3" fmla="*/ 352947 h 2211"/>
                  <a:gd name="T4" fmla="*/ 2090534 w 2279"/>
                  <a:gd name="T5" fmla="*/ 352947 h 2211"/>
                  <a:gd name="T6" fmla="*/ 2094279 w 2279"/>
                  <a:gd name="T7" fmla="*/ 409119 h 2211"/>
                  <a:gd name="T8" fmla="*/ 2098960 w 2279"/>
                  <a:gd name="T9" fmla="*/ 550486 h 2211"/>
                  <a:gd name="T10" fmla="*/ 2103641 w 2279"/>
                  <a:gd name="T11" fmla="*/ 734917 h 2211"/>
                  <a:gd name="T12" fmla="*/ 2105513 w 2279"/>
                  <a:gd name="T13" fmla="*/ 829473 h 2211"/>
                  <a:gd name="T14" fmla="*/ 2105513 w 2279"/>
                  <a:gd name="T15" fmla="*/ 921221 h 2211"/>
                  <a:gd name="T16" fmla="*/ 2105513 w 2279"/>
                  <a:gd name="T17" fmla="*/ 921221 h 2211"/>
                  <a:gd name="T18" fmla="*/ 2105513 w 2279"/>
                  <a:gd name="T19" fmla="*/ 1032629 h 2211"/>
                  <a:gd name="T20" fmla="*/ 2109258 w 2279"/>
                  <a:gd name="T21" fmla="*/ 1184293 h 2211"/>
                  <a:gd name="T22" fmla="*/ 2118620 w 2279"/>
                  <a:gd name="T23" fmla="*/ 1536304 h 2211"/>
                  <a:gd name="T24" fmla="*/ 2133599 w 2279"/>
                  <a:gd name="T25" fmla="*/ 1978190 h 2211"/>
                  <a:gd name="T26" fmla="*/ 2133599 w 2279"/>
                  <a:gd name="T27" fmla="*/ 1978190 h 2211"/>
                  <a:gd name="T28" fmla="*/ 1773162 w 2279"/>
                  <a:gd name="T29" fmla="*/ 1998787 h 2211"/>
                  <a:gd name="T30" fmla="*/ 1080374 w 2279"/>
                  <a:gd name="T31" fmla="*/ 2036235 h 2211"/>
                  <a:gd name="T32" fmla="*/ 1080374 w 2279"/>
                  <a:gd name="T33" fmla="*/ 2036235 h 2211"/>
                  <a:gd name="T34" fmla="*/ 909050 w 2279"/>
                  <a:gd name="T35" fmla="*/ 2044661 h 2211"/>
                  <a:gd name="T36" fmla="*/ 731172 w 2279"/>
                  <a:gd name="T37" fmla="*/ 2053086 h 2211"/>
                  <a:gd name="T38" fmla="*/ 557039 w 2279"/>
                  <a:gd name="T39" fmla="*/ 2058704 h 2211"/>
                  <a:gd name="T40" fmla="*/ 394140 w 2279"/>
                  <a:gd name="T41" fmla="*/ 2063385 h 2211"/>
                  <a:gd name="T42" fmla="*/ 139494 w 2279"/>
                  <a:gd name="T43" fmla="*/ 2068066 h 2211"/>
                  <a:gd name="T44" fmla="*/ 40257 w 2279"/>
                  <a:gd name="T45" fmla="*/ 2069938 h 2211"/>
                  <a:gd name="T46" fmla="*/ 40257 w 2279"/>
                  <a:gd name="T47" fmla="*/ 2069938 h 2211"/>
                  <a:gd name="T48" fmla="*/ 34639 w 2279"/>
                  <a:gd name="T49" fmla="*/ 1628988 h 2211"/>
                  <a:gd name="T50" fmla="*/ 29958 w 2279"/>
                  <a:gd name="T51" fmla="*/ 1263870 h 2211"/>
                  <a:gd name="T52" fmla="*/ 26214 w 2279"/>
                  <a:gd name="T53" fmla="*/ 968031 h 2211"/>
                  <a:gd name="T54" fmla="*/ 26214 w 2279"/>
                  <a:gd name="T55" fmla="*/ 968031 h 2211"/>
                  <a:gd name="T56" fmla="*/ 19660 w 2279"/>
                  <a:gd name="T57" fmla="*/ 758322 h 2211"/>
                  <a:gd name="T58" fmla="*/ 13107 w 2279"/>
                  <a:gd name="T59" fmla="*/ 584189 h 2211"/>
                  <a:gd name="T60" fmla="*/ 6553 w 2279"/>
                  <a:gd name="T61" fmla="*/ 417545 h 2211"/>
                  <a:gd name="T62" fmla="*/ 0 w 2279"/>
                  <a:gd name="T63" fmla="*/ 119834 h 2211"/>
                  <a:gd name="T64" fmla="*/ 2056831 w 2279"/>
                  <a:gd name="T65" fmla="*/ 0 h 221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279"/>
                  <a:gd name="T100" fmla="*/ 0 h 2211"/>
                  <a:gd name="T101" fmla="*/ 2279 w 2279"/>
                  <a:gd name="T102" fmla="*/ 2211 h 221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279" h="2211">
                    <a:moveTo>
                      <a:pt x="2197" y="0"/>
                    </a:moveTo>
                    <a:lnTo>
                      <a:pt x="2233" y="377"/>
                    </a:lnTo>
                    <a:lnTo>
                      <a:pt x="2237" y="437"/>
                    </a:lnTo>
                    <a:lnTo>
                      <a:pt x="2242" y="588"/>
                    </a:lnTo>
                    <a:lnTo>
                      <a:pt x="2247" y="785"/>
                    </a:lnTo>
                    <a:lnTo>
                      <a:pt x="2249" y="886"/>
                    </a:lnTo>
                    <a:lnTo>
                      <a:pt x="2249" y="984"/>
                    </a:lnTo>
                    <a:lnTo>
                      <a:pt x="2249" y="1103"/>
                    </a:lnTo>
                    <a:lnTo>
                      <a:pt x="2253" y="1265"/>
                    </a:lnTo>
                    <a:lnTo>
                      <a:pt x="2263" y="1641"/>
                    </a:lnTo>
                    <a:lnTo>
                      <a:pt x="2279" y="2113"/>
                    </a:lnTo>
                    <a:lnTo>
                      <a:pt x="1894" y="2135"/>
                    </a:lnTo>
                    <a:lnTo>
                      <a:pt x="1154" y="2175"/>
                    </a:lnTo>
                    <a:lnTo>
                      <a:pt x="971" y="2184"/>
                    </a:lnTo>
                    <a:lnTo>
                      <a:pt x="781" y="2193"/>
                    </a:lnTo>
                    <a:lnTo>
                      <a:pt x="595" y="2199"/>
                    </a:lnTo>
                    <a:lnTo>
                      <a:pt x="421" y="2204"/>
                    </a:lnTo>
                    <a:lnTo>
                      <a:pt x="149" y="2209"/>
                    </a:lnTo>
                    <a:lnTo>
                      <a:pt x="43" y="2211"/>
                    </a:lnTo>
                    <a:lnTo>
                      <a:pt x="37" y="1740"/>
                    </a:lnTo>
                    <a:lnTo>
                      <a:pt x="32" y="1350"/>
                    </a:lnTo>
                    <a:lnTo>
                      <a:pt x="28" y="1034"/>
                    </a:lnTo>
                    <a:lnTo>
                      <a:pt x="21" y="810"/>
                    </a:lnTo>
                    <a:lnTo>
                      <a:pt x="14" y="624"/>
                    </a:lnTo>
                    <a:lnTo>
                      <a:pt x="7" y="446"/>
                    </a:lnTo>
                    <a:lnTo>
                      <a:pt x="0" y="128"/>
                    </a:lnTo>
                    <a:lnTo>
                      <a:pt x="2197" y="0"/>
                    </a:lnTo>
                    <a:close/>
                  </a:path>
                </a:pathLst>
              </a:custGeom>
              <a:blipFill>
                <a:blip r:embed="rId5" cstate="print"/>
                <a:tile tx="0" ty="0" sx="100000" sy="100000" flip="none" algn="tl"/>
              </a:blipFill>
              <a:ln w="9525">
                <a:noFill/>
                <a:round/>
              </a:ln>
            </p:spPr>
            <p:txBody>
              <a:bodyPr/>
              <a:lstStyle/>
              <a:p>
                <a:pPr fontAlgn="auto">
                  <a:spcBef>
                    <a:spcPts val="0"/>
                  </a:spcBef>
                  <a:spcAft>
                    <a:spcPts val="0"/>
                  </a:spcAft>
                  <a:defRPr/>
                </a:pPr>
                <a:endParaRPr lang="zh-CN" altLang="en-US" kern="0">
                  <a:solidFill>
                    <a:srgbClr val="8E0000"/>
                  </a:solidFill>
                  <a:ea typeface="楷体_GB2312" panose="02010609030101010101" pitchFamily="49" charset="-122"/>
                </a:endParaRPr>
              </a:p>
            </p:txBody>
          </p:sp>
        </p:grpSp>
        <p:sp>
          <p:nvSpPr>
            <p:cNvPr id="81933" name="TextBox 28"/>
            <p:cNvSpPr txBox="1">
              <a:spLocks noChangeArrowheads="1"/>
            </p:cNvSpPr>
            <p:nvPr/>
          </p:nvSpPr>
          <p:spPr bwMode="auto">
            <a:xfrm rot="-60000">
              <a:off x="3481648" y="3677560"/>
              <a:ext cx="1577038" cy="1231100"/>
            </a:xfrm>
            <a:prstGeom prst="rect">
              <a:avLst/>
            </a:prstGeom>
            <a:noFill/>
            <a:ln w="9525">
              <a:noFill/>
              <a:miter lim="800000"/>
            </a:ln>
          </p:spPr>
          <p:txBody>
            <a:bodyPr>
              <a:spAutoFit/>
            </a:bodyPr>
            <a:lstStyle/>
            <a:p>
              <a:r>
                <a:rPr kumimoji="1" lang="en-US" altLang="zh-CN" sz="2600">
                  <a:solidFill>
                    <a:srgbClr val="8E0000"/>
                  </a:solidFill>
                  <a:latin typeface="Helvetica" pitchFamily="2" charset="0"/>
                  <a:ea typeface="楷体" panose="02010609060101010101" pitchFamily="49" charset="-122"/>
                  <a:cs typeface="华文新魏" panose="02010800040101010101" pitchFamily="2" charset="-122"/>
                </a:rPr>
                <a:t>d. We travel because we need to, because distance and  difference are the secret cornerstones of  creativity. (Para. 9, L4)</a:t>
              </a:r>
              <a:endParaRPr kumimoji="1" lang="en-US" altLang="zh-CN" sz="2600">
                <a:solidFill>
                  <a:srgbClr val="8E0000"/>
                </a:solidFill>
                <a:latin typeface="Helvetica" pitchFamily="2" charset="0"/>
                <a:ea typeface="楷体" panose="02010609060101010101" pitchFamily="49" charset="-122"/>
                <a:cs typeface="华文新魏" panose="02010800040101010101" pitchFamily="2" charset="-122"/>
              </a:endParaRPr>
            </a:p>
          </p:txBody>
        </p:sp>
      </p:grpSp>
      <p:grpSp>
        <p:nvGrpSpPr>
          <p:cNvPr id="4" name="Group 35"/>
          <p:cNvGrpSpPr/>
          <p:nvPr/>
        </p:nvGrpSpPr>
        <p:grpSpPr bwMode="auto">
          <a:xfrm rot="872659">
            <a:off x="4818063" y="2538413"/>
            <a:ext cx="3843337" cy="2573337"/>
            <a:chOff x="3385972" y="3481143"/>
            <a:chExt cx="1793558" cy="2042771"/>
          </a:xfrm>
        </p:grpSpPr>
        <p:grpSp>
          <p:nvGrpSpPr>
            <p:cNvPr id="81926" name="Group 21"/>
            <p:cNvGrpSpPr/>
            <p:nvPr/>
          </p:nvGrpSpPr>
          <p:grpSpPr bwMode="auto">
            <a:xfrm rot="-396937">
              <a:off x="3385972" y="3481143"/>
              <a:ext cx="1793558" cy="2042771"/>
              <a:chOff x="750189" y="532045"/>
              <a:chExt cx="1793558" cy="2042771"/>
            </a:xfrm>
          </p:grpSpPr>
          <p:sp>
            <p:nvSpPr>
              <p:cNvPr id="22" name="Freeform 6"/>
              <p:cNvSpPr/>
              <p:nvPr/>
            </p:nvSpPr>
            <p:spPr bwMode="auto">
              <a:xfrm rot="346487">
                <a:off x="803447" y="532045"/>
                <a:ext cx="1740300" cy="1372645"/>
              </a:xfrm>
              <a:custGeom>
                <a:avLst/>
                <a:gdLst>
                  <a:gd name="T0" fmla="*/ 2049640 w 2279"/>
                  <a:gd name="T1" fmla="*/ 0 h 2211"/>
                  <a:gd name="T2" fmla="*/ 2083225 w 2279"/>
                  <a:gd name="T3" fmla="*/ 351714 h 2211"/>
                  <a:gd name="T4" fmla="*/ 2083225 w 2279"/>
                  <a:gd name="T5" fmla="*/ 351714 h 2211"/>
                  <a:gd name="T6" fmla="*/ 2086957 w 2279"/>
                  <a:gd name="T7" fmla="*/ 407689 h 2211"/>
                  <a:gd name="T8" fmla="*/ 2091622 w 2279"/>
                  <a:gd name="T9" fmla="*/ 548561 h 2211"/>
                  <a:gd name="T10" fmla="*/ 2096286 w 2279"/>
                  <a:gd name="T11" fmla="*/ 732348 h 2211"/>
                  <a:gd name="T12" fmla="*/ 2098152 w 2279"/>
                  <a:gd name="T13" fmla="*/ 826573 h 2211"/>
                  <a:gd name="T14" fmla="*/ 2098152 w 2279"/>
                  <a:gd name="T15" fmla="*/ 918000 h 2211"/>
                  <a:gd name="T16" fmla="*/ 2098152 w 2279"/>
                  <a:gd name="T17" fmla="*/ 918000 h 2211"/>
                  <a:gd name="T18" fmla="*/ 2098152 w 2279"/>
                  <a:gd name="T19" fmla="*/ 1029019 h 2211"/>
                  <a:gd name="T20" fmla="*/ 2101884 w 2279"/>
                  <a:gd name="T21" fmla="*/ 1180153 h 2211"/>
                  <a:gd name="T22" fmla="*/ 2111213 w 2279"/>
                  <a:gd name="T23" fmla="*/ 1530933 h 2211"/>
                  <a:gd name="T24" fmla="*/ 2126140 w 2279"/>
                  <a:gd name="T25" fmla="*/ 1971275 h 2211"/>
                  <a:gd name="T26" fmla="*/ 2126140 w 2279"/>
                  <a:gd name="T27" fmla="*/ 1971275 h 2211"/>
                  <a:gd name="T28" fmla="*/ 1766963 w 2279"/>
                  <a:gd name="T29" fmla="*/ 1991800 h 2211"/>
                  <a:gd name="T30" fmla="*/ 1076597 w 2279"/>
                  <a:gd name="T31" fmla="*/ 2029117 h 2211"/>
                  <a:gd name="T32" fmla="*/ 1076597 w 2279"/>
                  <a:gd name="T33" fmla="*/ 2029117 h 2211"/>
                  <a:gd name="T34" fmla="*/ 905872 w 2279"/>
                  <a:gd name="T35" fmla="*/ 2037513 h 2211"/>
                  <a:gd name="T36" fmla="*/ 728616 w 2279"/>
                  <a:gd name="T37" fmla="*/ 2045909 h 2211"/>
                  <a:gd name="T38" fmla="*/ 555091 w 2279"/>
                  <a:gd name="T39" fmla="*/ 2051507 h 2211"/>
                  <a:gd name="T40" fmla="*/ 392762 w 2279"/>
                  <a:gd name="T41" fmla="*/ 2056172 h 2211"/>
                  <a:gd name="T42" fmla="*/ 139006 w 2279"/>
                  <a:gd name="T43" fmla="*/ 2060836 h 2211"/>
                  <a:gd name="T44" fmla="*/ 40116 w 2279"/>
                  <a:gd name="T45" fmla="*/ 2062702 h 2211"/>
                  <a:gd name="T46" fmla="*/ 40116 w 2279"/>
                  <a:gd name="T47" fmla="*/ 2062702 h 2211"/>
                  <a:gd name="T48" fmla="*/ 34518 w 2279"/>
                  <a:gd name="T49" fmla="*/ 1623293 h 2211"/>
                  <a:gd name="T50" fmla="*/ 29854 w 2279"/>
                  <a:gd name="T51" fmla="*/ 1259452 h 2211"/>
                  <a:gd name="T52" fmla="*/ 26122 w 2279"/>
                  <a:gd name="T53" fmla="*/ 964647 h 2211"/>
                  <a:gd name="T54" fmla="*/ 26122 w 2279"/>
                  <a:gd name="T55" fmla="*/ 964647 h 2211"/>
                  <a:gd name="T56" fmla="*/ 19591 w 2279"/>
                  <a:gd name="T57" fmla="*/ 755671 h 2211"/>
                  <a:gd name="T58" fmla="*/ 13061 w 2279"/>
                  <a:gd name="T59" fmla="*/ 582147 h 2211"/>
                  <a:gd name="T60" fmla="*/ 6530 w 2279"/>
                  <a:gd name="T61" fmla="*/ 416085 h 2211"/>
                  <a:gd name="T62" fmla="*/ 0 w 2279"/>
                  <a:gd name="T63" fmla="*/ 119415 h 2211"/>
                  <a:gd name="T64" fmla="*/ 2049640 w 2279"/>
                  <a:gd name="T65" fmla="*/ 0 h 221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279"/>
                  <a:gd name="T100" fmla="*/ 0 h 2211"/>
                  <a:gd name="T101" fmla="*/ 2279 w 2279"/>
                  <a:gd name="T102" fmla="*/ 2211 h 221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279" h="2211">
                    <a:moveTo>
                      <a:pt x="2197" y="0"/>
                    </a:moveTo>
                    <a:lnTo>
                      <a:pt x="2233" y="377"/>
                    </a:lnTo>
                    <a:lnTo>
                      <a:pt x="2237" y="437"/>
                    </a:lnTo>
                    <a:lnTo>
                      <a:pt x="2242" y="588"/>
                    </a:lnTo>
                    <a:lnTo>
                      <a:pt x="2247" y="785"/>
                    </a:lnTo>
                    <a:lnTo>
                      <a:pt x="2249" y="886"/>
                    </a:lnTo>
                    <a:lnTo>
                      <a:pt x="2249" y="984"/>
                    </a:lnTo>
                    <a:lnTo>
                      <a:pt x="2249" y="1103"/>
                    </a:lnTo>
                    <a:lnTo>
                      <a:pt x="2253" y="1265"/>
                    </a:lnTo>
                    <a:lnTo>
                      <a:pt x="2263" y="1641"/>
                    </a:lnTo>
                    <a:lnTo>
                      <a:pt x="2279" y="2113"/>
                    </a:lnTo>
                    <a:lnTo>
                      <a:pt x="1894" y="2135"/>
                    </a:lnTo>
                    <a:lnTo>
                      <a:pt x="1154" y="2175"/>
                    </a:lnTo>
                    <a:lnTo>
                      <a:pt x="971" y="2184"/>
                    </a:lnTo>
                    <a:lnTo>
                      <a:pt x="781" y="2193"/>
                    </a:lnTo>
                    <a:lnTo>
                      <a:pt x="595" y="2199"/>
                    </a:lnTo>
                    <a:lnTo>
                      <a:pt x="421" y="2204"/>
                    </a:lnTo>
                    <a:lnTo>
                      <a:pt x="149" y="2209"/>
                    </a:lnTo>
                    <a:lnTo>
                      <a:pt x="43" y="2211"/>
                    </a:lnTo>
                    <a:lnTo>
                      <a:pt x="37" y="1740"/>
                    </a:lnTo>
                    <a:lnTo>
                      <a:pt x="32" y="1350"/>
                    </a:lnTo>
                    <a:lnTo>
                      <a:pt x="28" y="1034"/>
                    </a:lnTo>
                    <a:lnTo>
                      <a:pt x="21" y="810"/>
                    </a:lnTo>
                    <a:lnTo>
                      <a:pt x="14" y="624"/>
                    </a:lnTo>
                    <a:lnTo>
                      <a:pt x="7" y="446"/>
                    </a:lnTo>
                    <a:lnTo>
                      <a:pt x="0" y="128"/>
                    </a:lnTo>
                    <a:lnTo>
                      <a:pt x="2197" y="0"/>
                    </a:lnTo>
                    <a:close/>
                  </a:path>
                </a:pathLst>
              </a:custGeom>
              <a:noFill/>
              <a:ln w="9525">
                <a:solidFill>
                  <a:srgbClr val="71AE0E"/>
                </a:solidFill>
                <a:round/>
              </a:ln>
              <a:effectLst>
                <a:glow rad="228600">
                  <a:schemeClr val="accent3">
                    <a:satMod val="175000"/>
                    <a:alpha val="40000"/>
                  </a:schemeClr>
                </a:glow>
              </a:effectLst>
            </p:spPr>
            <p:txBody>
              <a:bodyPr/>
              <a:lstStyle/>
              <a:p>
                <a:pPr fontAlgn="auto">
                  <a:spcBef>
                    <a:spcPts val="0"/>
                  </a:spcBef>
                  <a:spcAft>
                    <a:spcPts val="0"/>
                  </a:spcAft>
                  <a:defRPr/>
                </a:pPr>
                <a:r>
                  <a:rPr kumimoji="1" lang="en-US" altLang="zh-CN" sz="2600" kern="0">
                    <a:solidFill>
                      <a:sysClr val="windowText" lastClr="000000"/>
                    </a:solidFill>
                    <a:ea typeface="PMingLiU" panose="02020500000000000000" pitchFamily="18" charset="-120"/>
                  </a:rPr>
                  <a:t>  </a:t>
                </a:r>
                <a:endParaRPr kumimoji="1" lang="en-US" altLang="zh-CN" sz="2600" kern="0">
                  <a:solidFill>
                    <a:sysClr val="windowText" lastClr="000000"/>
                  </a:solidFill>
                  <a:ea typeface="PMingLiU" panose="02020500000000000000" pitchFamily="18" charset="-120"/>
                </a:endParaRPr>
              </a:p>
            </p:txBody>
          </p:sp>
          <p:sp>
            <p:nvSpPr>
              <p:cNvPr id="30" name="Freeform 6"/>
              <p:cNvSpPr/>
              <p:nvPr/>
            </p:nvSpPr>
            <p:spPr bwMode="auto">
              <a:xfrm rot="485220">
                <a:off x="744460" y="607845"/>
                <a:ext cx="1741700" cy="1958339"/>
              </a:xfrm>
              <a:custGeom>
                <a:avLst/>
                <a:gdLst>
                  <a:gd name="T0" fmla="*/ 2056831 w 2279"/>
                  <a:gd name="T1" fmla="*/ 0 h 2211"/>
                  <a:gd name="T2" fmla="*/ 2090534 w 2279"/>
                  <a:gd name="T3" fmla="*/ 352947 h 2211"/>
                  <a:gd name="T4" fmla="*/ 2090534 w 2279"/>
                  <a:gd name="T5" fmla="*/ 352947 h 2211"/>
                  <a:gd name="T6" fmla="*/ 2094279 w 2279"/>
                  <a:gd name="T7" fmla="*/ 409119 h 2211"/>
                  <a:gd name="T8" fmla="*/ 2098960 w 2279"/>
                  <a:gd name="T9" fmla="*/ 550486 h 2211"/>
                  <a:gd name="T10" fmla="*/ 2103641 w 2279"/>
                  <a:gd name="T11" fmla="*/ 734917 h 2211"/>
                  <a:gd name="T12" fmla="*/ 2105513 w 2279"/>
                  <a:gd name="T13" fmla="*/ 829473 h 2211"/>
                  <a:gd name="T14" fmla="*/ 2105513 w 2279"/>
                  <a:gd name="T15" fmla="*/ 921221 h 2211"/>
                  <a:gd name="T16" fmla="*/ 2105513 w 2279"/>
                  <a:gd name="T17" fmla="*/ 921221 h 2211"/>
                  <a:gd name="T18" fmla="*/ 2105513 w 2279"/>
                  <a:gd name="T19" fmla="*/ 1032629 h 2211"/>
                  <a:gd name="T20" fmla="*/ 2109258 w 2279"/>
                  <a:gd name="T21" fmla="*/ 1184293 h 2211"/>
                  <a:gd name="T22" fmla="*/ 2118620 w 2279"/>
                  <a:gd name="T23" fmla="*/ 1536304 h 2211"/>
                  <a:gd name="T24" fmla="*/ 2133599 w 2279"/>
                  <a:gd name="T25" fmla="*/ 1978190 h 2211"/>
                  <a:gd name="T26" fmla="*/ 2133599 w 2279"/>
                  <a:gd name="T27" fmla="*/ 1978190 h 2211"/>
                  <a:gd name="T28" fmla="*/ 1773162 w 2279"/>
                  <a:gd name="T29" fmla="*/ 1998787 h 2211"/>
                  <a:gd name="T30" fmla="*/ 1080374 w 2279"/>
                  <a:gd name="T31" fmla="*/ 2036235 h 2211"/>
                  <a:gd name="T32" fmla="*/ 1080374 w 2279"/>
                  <a:gd name="T33" fmla="*/ 2036235 h 2211"/>
                  <a:gd name="T34" fmla="*/ 909050 w 2279"/>
                  <a:gd name="T35" fmla="*/ 2044661 h 2211"/>
                  <a:gd name="T36" fmla="*/ 731172 w 2279"/>
                  <a:gd name="T37" fmla="*/ 2053086 h 2211"/>
                  <a:gd name="T38" fmla="*/ 557039 w 2279"/>
                  <a:gd name="T39" fmla="*/ 2058704 h 2211"/>
                  <a:gd name="T40" fmla="*/ 394140 w 2279"/>
                  <a:gd name="T41" fmla="*/ 2063385 h 2211"/>
                  <a:gd name="T42" fmla="*/ 139494 w 2279"/>
                  <a:gd name="T43" fmla="*/ 2068066 h 2211"/>
                  <a:gd name="T44" fmla="*/ 40257 w 2279"/>
                  <a:gd name="T45" fmla="*/ 2069938 h 2211"/>
                  <a:gd name="T46" fmla="*/ 40257 w 2279"/>
                  <a:gd name="T47" fmla="*/ 2069938 h 2211"/>
                  <a:gd name="T48" fmla="*/ 34639 w 2279"/>
                  <a:gd name="T49" fmla="*/ 1628988 h 2211"/>
                  <a:gd name="T50" fmla="*/ 29958 w 2279"/>
                  <a:gd name="T51" fmla="*/ 1263870 h 2211"/>
                  <a:gd name="T52" fmla="*/ 26214 w 2279"/>
                  <a:gd name="T53" fmla="*/ 968031 h 2211"/>
                  <a:gd name="T54" fmla="*/ 26214 w 2279"/>
                  <a:gd name="T55" fmla="*/ 968031 h 2211"/>
                  <a:gd name="T56" fmla="*/ 19660 w 2279"/>
                  <a:gd name="T57" fmla="*/ 758322 h 2211"/>
                  <a:gd name="T58" fmla="*/ 13107 w 2279"/>
                  <a:gd name="T59" fmla="*/ 584189 h 2211"/>
                  <a:gd name="T60" fmla="*/ 6553 w 2279"/>
                  <a:gd name="T61" fmla="*/ 417545 h 2211"/>
                  <a:gd name="T62" fmla="*/ 0 w 2279"/>
                  <a:gd name="T63" fmla="*/ 119834 h 2211"/>
                  <a:gd name="T64" fmla="*/ 2056831 w 2279"/>
                  <a:gd name="T65" fmla="*/ 0 h 221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279"/>
                  <a:gd name="T100" fmla="*/ 0 h 2211"/>
                  <a:gd name="T101" fmla="*/ 2279 w 2279"/>
                  <a:gd name="T102" fmla="*/ 2211 h 221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279" h="2211">
                    <a:moveTo>
                      <a:pt x="2197" y="0"/>
                    </a:moveTo>
                    <a:lnTo>
                      <a:pt x="2233" y="377"/>
                    </a:lnTo>
                    <a:lnTo>
                      <a:pt x="2237" y="437"/>
                    </a:lnTo>
                    <a:lnTo>
                      <a:pt x="2242" y="588"/>
                    </a:lnTo>
                    <a:lnTo>
                      <a:pt x="2247" y="785"/>
                    </a:lnTo>
                    <a:lnTo>
                      <a:pt x="2249" y="886"/>
                    </a:lnTo>
                    <a:lnTo>
                      <a:pt x="2249" y="984"/>
                    </a:lnTo>
                    <a:lnTo>
                      <a:pt x="2249" y="1103"/>
                    </a:lnTo>
                    <a:lnTo>
                      <a:pt x="2253" y="1265"/>
                    </a:lnTo>
                    <a:lnTo>
                      <a:pt x="2263" y="1641"/>
                    </a:lnTo>
                    <a:lnTo>
                      <a:pt x="2279" y="2113"/>
                    </a:lnTo>
                    <a:lnTo>
                      <a:pt x="1894" y="2135"/>
                    </a:lnTo>
                    <a:lnTo>
                      <a:pt x="1154" y="2175"/>
                    </a:lnTo>
                    <a:lnTo>
                      <a:pt x="971" y="2184"/>
                    </a:lnTo>
                    <a:lnTo>
                      <a:pt x="781" y="2193"/>
                    </a:lnTo>
                    <a:lnTo>
                      <a:pt x="595" y="2199"/>
                    </a:lnTo>
                    <a:lnTo>
                      <a:pt x="421" y="2204"/>
                    </a:lnTo>
                    <a:lnTo>
                      <a:pt x="149" y="2209"/>
                    </a:lnTo>
                    <a:lnTo>
                      <a:pt x="43" y="2211"/>
                    </a:lnTo>
                    <a:lnTo>
                      <a:pt x="37" y="1740"/>
                    </a:lnTo>
                    <a:lnTo>
                      <a:pt x="32" y="1350"/>
                    </a:lnTo>
                    <a:lnTo>
                      <a:pt x="28" y="1034"/>
                    </a:lnTo>
                    <a:lnTo>
                      <a:pt x="21" y="810"/>
                    </a:lnTo>
                    <a:lnTo>
                      <a:pt x="14" y="624"/>
                    </a:lnTo>
                    <a:lnTo>
                      <a:pt x="7" y="446"/>
                    </a:lnTo>
                    <a:lnTo>
                      <a:pt x="0" y="128"/>
                    </a:lnTo>
                    <a:lnTo>
                      <a:pt x="2197" y="0"/>
                    </a:lnTo>
                    <a:close/>
                  </a:path>
                </a:pathLst>
              </a:custGeom>
              <a:noFill/>
              <a:ln w="9525">
                <a:noFill/>
                <a:round/>
              </a:ln>
            </p:spPr>
            <p:txBody>
              <a:bodyPr/>
              <a:lstStyle/>
              <a:p>
                <a:pPr fontAlgn="auto">
                  <a:spcBef>
                    <a:spcPts val="0"/>
                  </a:spcBef>
                  <a:spcAft>
                    <a:spcPts val="0"/>
                  </a:spcAft>
                  <a:defRPr/>
                </a:pPr>
                <a:endParaRPr lang="zh-CN" altLang="en-US" sz="2600" kern="0">
                  <a:solidFill>
                    <a:srgbClr val="99CC00"/>
                  </a:solidFill>
                  <a:ea typeface="楷体_GB2312" panose="02010609030101010101" pitchFamily="49" charset="-122"/>
                </a:endParaRPr>
              </a:p>
            </p:txBody>
          </p:sp>
        </p:grpSp>
        <p:sp>
          <p:nvSpPr>
            <p:cNvPr id="81927" name="TextBox 28"/>
            <p:cNvSpPr txBox="1">
              <a:spLocks noChangeArrowheads="1"/>
            </p:cNvSpPr>
            <p:nvPr/>
          </p:nvSpPr>
          <p:spPr bwMode="auto">
            <a:xfrm rot="-60000">
              <a:off x="3433512" y="3518025"/>
              <a:ext cx="1744497" cy="1026256"/>
            </a:xfrm>
            <a:prstGeom prst="rect">
              <a:avLst/>
            </a:prstGeom>
            <a:noFill/>
            <a:ln w="9525">
              <a:noFill/>
              <a:miter lim="800000"/>
            </a:ln>
          </p:spPr>
          <p:txBody>
            <a:bodyPr>
              <a:spAutoFit/>
            </a:bodyPr>
            <a:lstStyle/>
            <a:p>
              <a:r>
                <a:rPr kumimoji="1" lang="zh-CN" altLang="en-US" sz="2600">
                  <a:solidFill>
                    <a:srgbClr val="000000"/>
                  </a:solidFill>
                  <a:latin typeface="华文行楷" panose="02010800040101010101" pitchFamily="2" charset="-122"/>
                  <a:ea typeface="华文行楷" panose="02010800040101010101" pitchFamily="2" charset="-122"/>
                  <a:cs typeface="华文新魏" panose="02010800040101010101" pitchFamily="2" charset="-122"/>
                </a:rPr>
                <a:t>我们旅行是因为我们需要旅行，因为距离与差异是创造力的秘密基石。</a:t>
              </a:r>
              <a:endParaRPr kumimoji="1" lang="en-US" altLang="zh-CN" sz="2600">
                <a:solidFill>
                  <a:srgbClr val="000000"/>
                </a:solidFill>
                <a:latin typeface="华文行楷" panose="02010800040101010101" pitchFamily="2" charset="-122"/>
                <a:ea typeface="华文行楷" panose="02010800040101010101" pitchFamily="2" charset="-122"/>
                <a:cs typeface="华文新魏" panose="02010800040101010101" pitchFamily="2"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strVal val="#ppt_w*0.70"/>
                                          </p:val>
                                        </p:tav>
                                        <p:tav tm="100000">
                                          <p:val>
                                            <p:strVal val="#ppt_w"/>
                                          </p:val>
                                        </p:tav>
                                      </p:tavLst>
                                    </p:anim>
                                    <p:anim calcmode="lin" valueType="num">
                                      <p:cBhvr>
                                        <p:cTn id="8" dur="1000" fill="hold"/>
                                        <p:tgtEl>
                                          <p:spTgt spid="2"/>
                                        </p:tgtEl>
                                        <p:attrNameLst>
                                          <p:attrName>ppt_h</p:attrName>
                                        </p:attrNameLst>
                                      </p:cBhvr>
                                      <p:tavLst>
                                        <p:tav tm="0">
                                          <p:val>
                                            <p:strVal val="#ppt_h"/>
                                          </p:val>
                                        </p:tav>
                                        <p:tav tm="100000">
                                          <p:val>
                                            <p:strVal val="#ppt_h"/>
                                          </p:val>
                                        </p:tav>
                                      </p:tavLst>
                                    </p:anim>
                                    <p:animEffect transition="in" filter="fade">
                                      <p:cBhvr>
                                        <p:cTn id="9" dur="10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p:cTn id="14" dur="1000" fill="hold"/>
                                        <p:tgtEl>
                                          <p:spTgt spid="4"/>
                                        </p:tgtEl>
                                        <p:attrNameLst>
                                          <p:attrName>ppt_w</p:attrName>
                                        </p:attrNameLst>
                                      </p:cBhvr>
                                      <p:tavLst>
                                        <p:tav tm="0">
                                          <p:val>
                                            <p:strVal val="#ppt_w*0.70"/>
                                          </p:val>
                                        </p:tav>
                                        <p:tav tm="100000">
                                          <p:val>
                                            <p:strVal val="#ppt_w"/>
                                          </p:val>
                                        </p:tav>
                                      </p:tavLst>
                                    </p:anim>
                                    <p:anim calcmode="lin" valueType="num">
                                      <p:cBhvr>
                                        <p:cTn id="15" dur="1000" fill="hold"/>
                                        <p:tgtEl>
                                          <p:spTgt spid="4"/>
                                        </p:tgtEl>
                                        <p:attrNameLst>
                                          <p:attrName>ppt_h</p:attrName>
                                        </p:attrNameLst>
                                      </p:cBhvr>
                                      <p:tavLst>
                                        <p:tav tm="0">
                                          <p:val>
                                            <p:strVal val="#ppt_h"/>
                                          </p:val>
                                        </p:tav>
                                        <p:tav tm="100000">
                                          <p:val>
                                            <p:strVal val="#ppt_h"/>
                                          </p:val>
                                        </p:tav>
                                      </p:tavLst>
                                    </p:anim>
                                    <p:animEffect transition="in" filter="fade">
                                      <p:cBhvr>
                                        <p:cTn id="16"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482" name="组合 6"/>
          <p:cNvGrpSpPr/>
          <p:nvPr/>
        </p:nvGrpSpPr>
        <p:grpSpPr bwMode="auto">
          <a:xfrm>
            <a:off x="388938" y="1646238"/>
            <a:ext cx="8540750" cy="4802187"/>
            <a:chOff x="388910" y="1643050"/>
            <a:chExt cx="8540808" cy="4187310"/>
          </a:xfrm>
        </p:grpSpPr>
        <p:pic>
          <p:nvPicPr>
            <p:cNvPr id="20488" name="Picture 1" descr="H:\2015年修改\图片3.jpg"/>
            <p:cNvPicPr>
              <a:picLocks noChangeAspect="1" noChangeArrowheads="1"/>
            </p:cNvPicPr>
            <p:nvPr/>
          </p:nvPicPr>
          <p:blipFill>
            <a:blip r:embed="rId1"/>
            <a:srcRect/>
            <a:stretch>
              <a:fillRect/>
            </a:stretch>
          </p:blipFill>
          <p:spPr bwMode="auto">
            <a:xfrm>
              <a:off x="388910" y="2014010"/>
              <a:ext cx="8455025" cy="3816350"/>
            </a:xfrm>
            <a:prstGeom prst="rect">
              <a:avLst/>
            </a:prstGeom>
            <a:noFill/>
            <a:ln w="9525">
              <a:noFill/>
              <a:miter lim="800000"/>
              <a:headEnd/>
              <a:tailEnd/>
            </a:ln>
          </p:spPr>
        </p:pic>
        <p:sp>
          <p:nvSpPr>
            <p:cNvPr id="20489" name="TextBox 8"/>
            <p:cNvSpPr txBox="1">
              <a:spLocks noChangeArrowheads="1"/>
            </p:cNvSpPr>
            <p:nvPr/>
          </p:nvSpPr>
          <p:spPr bwMode="auto">
            <a:xfrm>
              <a:off x="800131" y="1643050"/>
              <a:ext cx="8129587" cy="461668"/>
            </a:xfrm>
            <a:prstGeom prst="rect">
              <a:avLst/>
            </a:prstGeom>
            <a:noFill/>
            <a:ln w="9525">
              <a:noFill/>
              <a:miter lim="800000"/>
            </a:ln>
          </p:spPr>
          <p:txBody>
            <a:bodyPr>
              <a:spAutoFit/>
            </a:bodyPr>
            <a:lstStyle/>
            <a:p>
              <a:pPr marL="514350" indent="-514350" eaLnBrk="0" hangingPunct="0"/>
              <a:r>
                <a:rPr lang="en-US" altLang="zh-CN" sz="2400">
                  <a:latin typeface="Helvetica" pitchFamily="2" charset="0"/>
                  <a:ea typeface="Cambria Math" panose="02040503050406030204" pitchFamily="18" charset="0"/>
                  <a:cs typeface="Arial" panose="020B0604020202020204" pitchFamily="34" charset="0"/>
                </a:rPr>
                <a:t>2. Try your best to list the reasons that people travel.   </a:t>
              </a:r>
              <a:endParaRPr lang="en-US" altLang="zh-CN" sz="2400">
                <a:latin typeface="Helvetica" pitchFamily="2" charset="0"/>
                <a:ea typeface="Cambria Math" panose="02040503050406030204" pitchFamily="18" charset="0"/>
                <a:cs typeface="Arial" panose="020B0604020202020204" pitchFamily="34" charset="0"/>
              </a:endParaRPr>
            </a:p>
          </p:txBody>
        </p:sp>
      </p:grpSp>
      <p:sp>
        <p:nvSpPr>
          <p:cNvPr id="141323" name="TextBox 33"/>
          <p:cNvSpPr txBox="1">
            <a:spLocks noChangeArrowheads="1"/>
          </p:cNvSpPr>
          <p:nvPr/>
        </p:nvSpPr>
        <p:spPr bwMode="auto">
          <a:xfrm>
            <a:off x="1331913" y="2786063"/>
            <a:ext cx="7067550" cy="3786187"/>
          </a:xfrm>
          <a:prstGeom prst="rect">
            <a:avLst/>
          </a:prstGeom>
          <a:noFill/>
          <a:ln w="9525">
            <a:noFill/>
            <a:miter lim="800000"/>
          </a:ln>
        </p:spPr>
        <p:txBody>
          <a:bodyPr>
            <a:spAutoFit/>
          </a:bodyPr>
          <a:lstStyle/>
          <a:p>
            <a:pPr marL="514350" indent="-514350" eaLnBrk="0" hangingPunct="0">
              <a:buFont typeface="Arial" panose="020B0604020202020204" pitchFamily="34" charset="0"/>
              <a:buChar char="•"/>
            </a:pPr>
            <a:r>
              <a:rPr lang="en-US" altLang="zh-CN" sz="2400">
                <a:latin typeface="Helvetica" pitchFamily="2" charset="0"/>
                <a:ea typeface="Cambria Math" panose="02040503050406030204" pitchFamily="18" charset="0"/>
                <a:cs typeface="Arial" panose="020B0604020202020204" pitchFamily="34" charset="0"/>
              </a:rPr>
              <a:t>To have a change</a:t>
            </a:r>
            <a:endParaRPr lang="en-US" altLang="zh-CN" sz="2400">
              <a:latin typeface="Helvetica" pitchFamily="2" charset="0"/>
              <a:ea typeface="Cambria Math" panose="02040503050406030204" pitchFamily="18" charset="0"/>
              <a:cs typeface="Arial" panose="020B0604020202020204" pitchFamily="34" charset="0"/>
            </a:endParaRPr>
          </a:p>
          <a:p>
            <a:pPr marL="514350" indent="-514350" eaLnBrk="0" hangingPunct="0">
              <a:buFont typeface="Arial" panose="020B0604020202020204" pitchFamily="34" charset="0"/>
              <a:buChar char="•"/>
            </a:pPr>
            <a:r>
              <a:rPr lang="en-US" altLang="zh-CN" sz="2400">
                <a:latin typeface="Helvetica" pitchFamily="2" charset="0"/>
                <a:ea typeface="Cambria Math" panose="02040503050406030204" pitchFamily="18" charset="0"/>
                <a:cs typeface="Arial" panose="020B0604020202020204" pitchFamily="34" charset="0"/>
              </a:rPr>
              <a:t>To experience something new and unfamiliar</a:t>
            </a:r>
            <a:endParaRPr lang="en-US" altLang="zh-CN" sz="2400">
              <a:latin typeface="Helvetica" pitchFamily="2" charset="0"/>
              <a:ea typeface="Cambria Math" panose="02040503050406030204" pitchFamily="18" charset="0"/>
              <a:cs typeface="Arial" panose="020B0604020202020204" pitchFamily="34" charset="0"/>
            </a:endParaRPr>
          </a:p>
          <a:p>
            <a:pPr marL="514350" indent="-514350" eaLnBrk="0" hangingPunct="0">
              <a:buFont typeface="Arial" panose="020B0604020202020204" pitchFamily="34" charset="0"/>
              <a:buChar char="•"/>
            </a:pPr>
            <a:r>
              <a:rPr lang="en-US" altLang="zh-CN" sz="2400">
                <a:latin typeface="Helvetica" pitchFamily="2" charset="0"/>
                <a:ea typeface="Cambria Math" panose="02040503050406030204" pitchFamily="18" charset="0"/>
                <a:cs typeface="Arial" panose="020B0604020202020204" pitchFamily="34" charset="0"/>
              </a:rPr>
              <a:t>To see the world and understand different culture</a:t>
            </a:r>
            <a:endParaRPr lang="en-US" altLang="zh-CN" sz="2400">
              <a:latin typeface="Helvetica" pitchFamily="2" charset="0"/>
              <a:ea typeface="Cambria Math" panose="02040503050406030204" pitchFamily="18" charset="0"/>
              <a:cs typeface="Arial" panose="020B0604020202020204" pitchFamily="34" charset="0"/>
            </a:endParaRPr>
          </a:p>
          <a:p>
            <a:pPr marL="514350" indent="-514350" eaLnBrk="0" hangingPunct="0">
              <a:buFont typeface="Arial" panose="020B0604020202020204" pitchFamily="34" charset="0"/>
              <a:buChar char="•"/>
            </a:pPr>
            <a:r>
              <a:rPr lang="en-US" altLang="zh-CN" sz="2400">
                <a:latin typeface="Helvetica" pitchFamily="2" charset="0"/>
                <a:ea typeface="Cambria Math" panose="02040503050406030204" pitchFamily="18" charset="0"/>
                <a:cs typeface="Arial" panose="020B0604020202020204" pitchFamily="34" charset="0"/>
              </a:rPr>
              <a:t>To marvel at the wonder of great nature</a:t>
            </a:r>
            <a:endParaRPr lang="en-US" altLang="zh-CN" sz="2400">
              <a:latin typeface="Helvetica" pitchFamily="2" charset="0"/>
              <a:ea typeface="Cambria Math" panose="02040503050406030204" pitchFamily="18" charset="0"/>
              <a:cs typeface="Arial" panose="020B0604020202020204" pitchFamily="34" charset="0"/>
            </a:endParaRPr>
          </a:p>
          <a:p>
            <a:pPr marL="514350" indent="-514350" eaLnBrk="0" hangingPunct="0">
              <a:buFont typeface="Arial" panose="020B0604020202020204" pitchFamily="34" charset="0"/>
              <a:buChar char="•"/>
            </a:pPr>
            <a:r>
              <a:rPr lang="en-US" altLang="zh-CN" sz="2400">
                <a:latin typeface="Helvetica" pitchFamily="2" charset="0"/>
                <a:ea typeface="Cambria Math" panose="02040503050406030204" pitchFamily="18" charset="0"/>
                <a:cs typeface="Arial" panose="020B0604020202020204" pitchFamily="34" charset="0"/>
              </a:rPr>
              <a:t>To escape from a boring lifestyle</a:t>
            </a:r>
            <a:endParaRPr lang="en-US" altLang="zh-CN" sz="2400">
              <a:latin typeface="Helvetica" pitchFamily="2" charset="0"/>
              <a:ea typeface="Cambria Math" panose="02040503050406030204" pitchFamily="18" charset="0"/>
              <a:cs typeface="Arial" panose="020B0604020202020204" pitchFamily="34" charset="0"/>
            </a:endParaRPr>
          </a:p>
          <a:p>
            <a:pPr marL="514350" indent="-514350" eaLnBrk="0" hangingPunct="0">
              <a:buFont typeface="Arial" panose="020B0604020202020204" pitchFamily="34" charset="0"/>
              <a:buChar char="•"/>
            </a:pPr>
            <a:r>
              <a:rPr lang="en-US" altLang="zh-CN" sz="2400">
                <a:latin typeface="Helvetica" pitchFamily="2" charset="0"/>
                <a:ea typeface="Cambria Math" panose="02040503050406030204" pitchFamily="18" charset="0"/>
                <a:cs typeface="Arial" panose="020B0604020202020204" pitchFamily="34" charset="0"/>
              </a:rPr>
              <a:t>To have a thorough relaxation</a:t>
            </a:r>
            <a:endParaRPr lang="en-US" altLang="zh-CN" sz="2400">
              <a:latin typeface="Helvetica" pitchFamily="2" charset="0"/>
              <a:ea typeface="Cambria Math" panose="02040503050406030204" pitchFamily="18" charset="0"/>
              <a:cs typeface="Arial" panose="020B0604020202020204" pitchFamily="34" charset="0"/>
            </a:endParaRPr>
          </a:p>
          <a:p>
            <a:pPr marL="514350" indent="-514350" eaLnBrk="0" hangingPunct="0">
              <a:buFont typeface="Arial" panose="020B0604020202020204" pitchFamily="34" charset="0"/>
              <a:buChar char="•"/>
            </a:pPr>
            <a:r>
              <a:rPr lang="en-US" altLang="zh-CN" sz="2400">
                <a:latin typeface="Helvetica" pitchFamily="2" charset="0"/>
                <a:ea typeface="Cambria Math" panose="02040503050406030204" pitchFamily="18" charset="0"/>
                <a:cs typeface="Arial" panose="020B0604020202020204" pitchFamily="34" charset="0"/>
              </a:rPr>
              <a:t>To broaden one’s horizons</a:t>
            </a:r>
            <a:endParaRPr lang="en-US" altLang="zh-CN" sz="2400">
              <a:latin typeface="Helvetica" pitchFamily="2" charset="0"/>
              <a:ea typeface="Cambria Math" panose="02040503050406030204" pitchFamily="18" charset="0"/>
              <a:cs typeface="Arial" panose="020B0604020202020204" pitchFamily="34" charset="0"/>
            </a:endParaRPr>
          </a:p>
          <a:p>
            <a:pPr marL="514350" indent="-514350" eaLnBrk="0" hangingPunct="0">
              <a:buFont typeface="Arial" panose="020B0604020202020204" pitchFamily="34" charset="0"/>
              <a:buChar char="•"/>
            </a:pPr>
            <a:r>
              <a:rPr lang="en-US" altLang="zh-CN" sz="2400">
                <a:latin typeface="Helvetica" pitchFamily="2" charset="0"/>
                <a:ea typeface="Cambria Math" panose="02040503050406030204" pitchFamily="18" charset="0"/>
                <a:cs typeface="Arial" panose="020B0604020202020204" pitchFamily="34" charset="0"/>
              </a:rPr>
              <a:t>……</a:t>
            </a:r>
            <a:endParaRPr lang="en-US" altLang="zh-CN" sz="2400">
              <a:latin typeface="Helvetica" pitchFamily="2" charset="0"/>
              <a:ea typeface="Cambria Math" panose="02040503050406030204" pitchFamily="18" charset="0"/>
              <a:cs typeface="Arial" panose="020B0604020202020204" pitchFamily="34" charset="0"/>
            </a:endParaRPr>
          </a:p>
          <a:p>
            <a:pPr marL="514350" indent="-514350">
              <a:lnSpc>
                <a:spcPct val="120000"/>
              </a:lnSpc>
            </a:pPr>
            <a:r>
              <a:rPr lang="en-US" altLang="zh-CN" sz="2000">
                <a:ea typeface="Cambria Math" panose="02040503050406030204" pitchFamily="18" charset="0"/>
                <a:cs typeface="Arial" panose="020B0604020202020204" pitchFamily="34" charset="0"/>
              </a:rPr>
              <a:t> </a:t>
            </a:r>
            <a:endParaRPr lang="en-US" altLang="zh-CN" sz="2400">
              <a:latin typeface="Helvetica" pitchFamily="2" charset="0"/>
              <a:ea typeface="Cambria Math" panose="02040503050406030204" pitchFamily="18" charset="0"/>
              <a:cs typeface="Arial" panose="020B0604020202020204" pitchFamily="34" charset="0"/>
            </a:endParaRPr>
          </a:p>
        </p:txBody>
      </p:sp>
      <p:grpSp>
        <p:nvGrpSpPr>
          <p:cNvPr id="20484" name="Group 14"/>
          <p:cNvGrpSpPr/>
          <p:nvPr/>
        </p:nvGrpSpPr>
        <p:grpSpPr bwMode="auto">
          <a:xfrm>
            <a:off x="0" y="0"/>
            <a:ext cx="7956550" cy="1198563"/>
            <a:chOff x="0" y="0"/>
            <a:chExt cx="7956376" cy="1198563"/>
          </a:xfrm>
        </p:grpSpPr>
        <p:pic>
          <p:nvPicPr>
            <p:cNvPr id="20485" name="Picture 9"/>
            <p:cNvPicPr>
              <a:picLocks noChangeAspect="1" noChangeArrowheads="1"/>
            </p:cNvPicPr>
            <p:nvPr/>
          </p:nvPicPr>
          <p:blipFill>
            <a:blip r:embed="rId2"/>
            <a:srcRect/>
            <a:stretch>
              <a:fillRect/>
            </a:stretch>
          </p:blipFill>
          <p:spPr bwMode="auto">
            <a:xfrm>
              <a:off x="0" y="0"/>
              <a:ext cx="3348038" cy="1198563"/>
            </a:xfrm>
            <a:prstGeom prst="rect">
              <a:avLst/>
            </a:prstGeom>
            <a:noFill/>
            <a:ln w="9525">
              <a:noFill/>
              <a:miter lim="800000"/>
              <a:headEnd/>
              <a:tailEnd/>
            </a:ln>
          </p:spPr>
        </p:pic>
        <p:sp>
          <p:nvSpPr>
            <p:cNvPr id="11" name="TextBox 10"/>
            <p:cNvSpPr txBox="1"/>
            <p:nvPr/>
          </p:nvSpPr>
          <p:spPr>
            <a:xfrm>
              <a:off x="900093" y="333375"/>
              <a:ext cx="1584290" cy="522288"/>
            </a:xfrm>
            <a:prstGeom prst="rect">
              <a:avLst/>
            </a:prstGeom>
            <a:noFill/>
          </p:spPr>
          <p:txBody>
            <a:bodyPr>
              <a:spAutoFit/>
            </a:bodyPr>
            <a:lstStyle/>
            <a:p>
              <a:pPr fontAlgn="auto">
                <a:spcBef>
                  <a:spcPts val="0"/>
                </a:spcBef>
                <a:spcAft>
                  <a:spcPts val="0"/>
                </a:spcAft>
                <a:defRPr/>
              </a:pPr>
              <a:r>
                <a:rPr lang="en-US" altLang="zh-CN" sz="2800" b="1" dirty="0">
                  <a:solidFill>
                    <a:schemeClr val="bg1"/>
                  </a:solidFill>
                  <a:effectLst>
                    <a:outerShdw blurRad="38100" dist="38100" dir="2700000" algn="tl">
                      <a:srgbClr val="000000">
                        <a:alpha val="43137"/>
                      </a:srgbClr>
                    </a:outerShdw>
                  </a:effectLst>
                  <a:latin typeface="Comic Sans MS" panose="030F0702030302020204" pitchFamily="66" charset="0"/>
                  <a:ea typeface="+mn-ea"/>
                </a:rPr>
                <a:t>Lead-in</a:t>
              </a:r>
              <a:endParaRPr lang="zh-CN" altLang="en-US" sz="2800" b="1" dirty="0">
                <a:solidFill>
                  <a:schemeClr val="bg1"/>
                </a:solidFill>
                <a:effectLst>
                  <a:outerShdw blurRad="38100" dist="38100" dir="2700000" algn="tl">
                    <a:srgbClr val="000000">
                      <a:alpha val="43137"/>
                    </a:srgbClr>
                  </a:outerShdw>
                </a:effectLst>
                <a:latin typeface="Comic Sans MS" panose="030F0702030302020204" pitchFamily="66" charset="0"/>
                <a:ea typeface="+mn-ea"/>
              </a:endParaRPr>
            </a:p>
          </p:txBody>
        </p:sp>
        <p:sp>
          <p:nvSpPr>
            <p:cNvPr id="20487" name="矩形 11"/>
            <p:cNvSpPr>
              <a:spLocks noChangeArrowheads="1"/>
            </p:cNvSpPr>
            <p:nvPr/>
          </p:nvSpPr>
          <p:spPr bwMode="auto">
            <a:xfrm>
              <a:off x="3572694" y="427038"/>
              <a:ext cx="4383682" cy="522579"/>
            </a:xfrm>
            <a:prstGeom prst="rect">
              <a:avLst/>
            </a:prstGeom>
            <a:noFill/>
            <a:ln w="9525">
              <a:noFill/>
              <a:miter lim="800000"/>
            </a:ln>
          </p:spPr>
          <p:txBody>
            <a:bodyPr>
              <a:spAutoFit/>
            </a:bodyPr>
            <a:lstStyle/>
            <a:p>
              <a:pPr algn="just">
                <a:lnSpc>
                  <a:spcPct val="130000"/>
                </a:lnSpc>
              </a:pPr>
              <a:r>
                <a:rPr lang="en-US" altLang="zh-CN" sz="2400" b="1">
                  <a:solidFill>
                    <a:srgbClr val="006600"/>
                  </a:solidFill>
                  <a:latin typeface="Helvetica" pitchFamily="2" charset="0"/>
                  <a:ea typeface="Helvetica Neue"/>
                  <a:cs typeface="Helvetica Neue"/>
                </a:rPr>
                <a:t>Group discussion</a:t>
              </a:r>
              <a:endParaRPr lang="zh-CN" altLang="en-US" sz="2400" b="1">
                <a:solidFill>
                  <a:srgbClr val="006600"/>
                </a:solidFill>
                <a:latin typeface="Helvetica" pitchFamily="2" charset="0"/>
                <a:ea typeface="Helvetica Neue"/>
                <a:cs typeface="Helvetica Neue"/>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41323"/>
                                        </p:tgtEl>
                                        <p:attrNameLst>
                                          <p:attrName>style.visibility</p:attrName>
                                        </p:attrNameLst>
                                      </p:cBhvr>
                                      <p:to>
                                        <p:strVal val="visible"/>
                                      </p:to>
                                    </p:set>
                                    <p:animEffect transition="in" filter="box(in)">
                                      <p:cBhvr>
                                        <p:cTn id="7" dur="500"/>
                                        <p:tgtEl>
                                          <p:spTgt spid="1413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1323" grpId="0"/>
    </p:bldLst>
  </p:timing>
</p:sld>
</file>

<file path=ppt/slides/slide70.xml><?xml version="1.0" encoding="utf-8"?>
<p:sld xmlns:a="http://schemas.openxmlformats.org/drawingml/2006/main" xmlns:r="http://schemas.openxmlformats.org/officeDocument/2006/relationships" xmlns:p="http://schemas.openxmlformats.org/presentationml/2006/main">
  <p:cSld>
    <p:bg>
      <p:bgPr>
        <a:blipFill dpi="0" rotWithShape="1">
          <a:blip r:embed="rId1" cstate="print">
            <a:alphaModFix amt="15000"/>
            <a:lum/>
          </a:blip>
          <a:srcRect/>
          <a:stretch>
            <a:fillRect l="14000" t="7000" r="-5000" b="-11000"/>
          </a:stretch>
        </a:blipFill>
        <a:effectLst/>
      </p:bgPr>
    </p:bg>
    <p:spTree>
      <p:nvGrpSpPr>
        <p:cNvPr id="1" name=""/>
        <p:cNvGrpSpPr/>
        <p:nvPr/>
      </p:nvGrpSpPr>
      <p:grpSpPr>
        <a:xfrm>
          <a:off x="0" y="0"/>
          <a:ext cx="0" cy="0"/>
          <a:chOff x="0" y="0"/>
          <a:chExt cx="0" cy="0"/>
        </a:xfrm>
      </p:grpSpPr>
      <p:grpSp>
        <p:nvGrpSpPr>
          <p:cNvPr id="2" name="Group 35"/>
          <p:cNvGrpSpPr/>
          <p:nvPr/>
        </p:nvGrpSpPr>
        <p:grpSpPr bwMode="auto">
          <a:xfrm rot="872659">
            <a:off x="4832350" y="2282825"/>
            <a:ext cx="3883025" cy="2571750"/>
            <a:chOff x="3385972" y="3481143"/>
            <a:chExt cx="1811433" cy="2042771"/>
          </a:xfrm>
        </p:grpSpPr>
        <p:grpSp>
          <p:nvGrpSpPr>
            <p:cNvPr id="82954" name="Group 21"/>
            <p:cNvGrpSpPr/>
            <p:nvPr/>
          </p:nvGrpSpPr>
          <p:grpSpPr bwMode="auto">
            <a:xfrm rot="-396937">
              <a:off x="3385972" y="3481143"/>
              <a:ext cx="1793558" cy="2042771"/>
              <a:chOff x="750189" y="532045"/>
              <a:chExt cx="1793558" cy="2042771"/>
            </a:xfrm>
          </p:grpSpPr>
          <p:sp>
            <p:nvSpPr>
              <p:cNvPr id="22" name="Freeform 6"/>
              <p:cNvSpPr/>
              <p:nvPr/>
            </p:nvSpPr>
            <p:spPr bwMode="auto">
              <a:xfrm rot="346487">
                <a:off x="803447" y="532045"/>
                <a:ext cx="1740300" cy="1372645"/>
              </a:xfrm>
              <a:custGeom>
                <a:avLst/>
                <a:gdLst>
                  <a:gd name="T0" fmla="*/ 2049640 w 2279"/>
                  <a:gd name="T1" fmla="*/ 0 h 2211"/>
                  <a:gd name="T2" fmla="*/ 2083225 w 2279"/>
                  <a:gd name="T3" fmla="*/ 351714 h 2211"/>
                  <a:gd name="T4" fmla="*/ 2083225 w 2279"/>
                  <a:gd name="T5" fmla="*/ 351714 h 2211"/>
                  <a:gd name="T6" fmla="*/ 2086957 w 2279"/>
                  <a:gd name="T7" fmla="*/ 407689 h 2211"/>
                  <a:gd name="T8" fmla="*/ 2091622 w 2279"/>
                  <a:gd name="T9" fmla="*/ 548561 h 2211"/>
                  <a:gd name="T10" fmla="*/ 2096286 w 2279"/>
                  <a:gd name="T11" fmla="*/ 732348 h 2211"/>
                  <a:gd name="T12" fmla="*/ 2098152 w 2279"/>
                  <a:gd name="T13" fmla="*/ 826573 h 2211"/>
                  <a:gd name="T14" fmla="*/ 2098152 w 2279"/>
                  <a:gd name="T15" fmla="*/ 918000 h 2211"/>
                  <a:gd name="T16" fmla="*/ 2098152 w 2279"/>
                  <a:gd name="T17" fmla="*/ 918000 h 2211"/>
                  <a:gd name="T18" fmla="*/ 2098152 w 2279"/>
                  <a:gd name="T19" fmla="*/ 1029019 h 2211"/>
                  <a:gd name="T20" fmla="*/ 2101884 w 2279"/>
                  <a:gd name="T21" fmla="*/ 1180153 h 2211"/>
                  <a:gd name="T22" fmla="*/ 2111213 w 2279"/>
                  <a:gd name="T23" fmla="*/ 1530933 h 2211"/>
                  <a:gd name="T24" fmla="*/ 2126140 w 2279"/>
                  <a:gd name="T25" fmla="*/ 1971275 h 2211"/>
                  <a:gd name="T26" fmla="*/ 2126140 w 2279"/>
                  <a:gd name="T27" fmla="*/ 1971275 h 2211"/>
                  <a:gd name="T28" fmla="*/ 1766963 w 2279"/>
                  <a:gd name="T29" fmla="*/ 1991800 h 2211"/>
                  <a:gd name="T30" fmla="*/ 1076597 w 2279"/>
                  <a:gd name="T31" fmla="*/ 2029117 h 2211"/>
                  <a:gd name="T32" fmla="*/ 1076597 w 2279"/>
                  <a:gd name="T33" fmla="*/ 2029117 h 2211"/>
                  <a:gd name="T34" fmla="*/ 905872 w 2279"/>
                  <a:gd name="T35" fmla="*/ 2037513 h 2211"/>
                  <a:gd name="T36" fmla="*/ 728616 w 2279"/>
                  <a:gd name="T37" fmla="*/ 2045909 h 2211"/>
                  <a:gd name="T38" fmla="*/ 555091 w 2279"/>
                  <a:gd name="T39" fmla="*/ 2051507 h 2211"/>
                  <a:gd name="T40" fmla="*/ 392762 w 2279"/>
                  <a:gd name="T41" fmla="*/ 2056172 h 2211"/>
                  <a:gd name="T42" fmla="*/ 139006 w 2279"/>
                  <a:gd name="T43" fmla="*/ 2060836 h 2211"/>
                  <a:gd name="T44" fmla="*/ 40116 w 2279"/>
                  <a:gd name="T45" fmla="*/ 2062702 h 2211"/>
                  <a:gd name="T46" fmla="*/ 40116 w 2279"/>
                  <a:gd name="T47" fmla="*/ 2062702 h 2211"/>
                  <a:gd name="T48" fmla="*/ 34518 w 2279"/>
                  <a:gd name="T49" fmla="*/ 1623293 h 2211"/>
                  <a:gd name="T50" fmla="*/ 29854 w 2279"/>
                  <a:gd name="T51" fmla="*/ 1259452 h 2211"/>
                  <a:gd name="T52" fmla="*/ 26122 w 2279"/>
                  <a:gd name="T53" fmla="*/ 964647 h 2211"/>
                  <a:gd name="T54" fmla="*/ 26122 w 2279"/>
                  <a:gd name="T55" fmla="*/ 964647 h 2211"/>
                  <a:gd name="T56" fmla="*/ 19591 w 2279"/>
                  <a:gd name="T57" fmla="*/ 755671 h 2211"/>
                  <a:gd name="T58" fmla="*/ 13061 w 2279"/>
                  <a:gd name="T59" fmla="*/ 582147 h 2211"/>
                  <a:gd name="T60" fmla="*/ 6530 w 2279"/>
                  <a:gd name="T61" fmla="*/ 416085 h 2211"/>
                  <a:gd name="T62" fmla="*/ 0 w 2279"/>
                  <a:gd name="T63" fmla="*/ 119415 h 2211"/>
                  <a:gd name="T64" fmla="*/ 2049640 w 2279"/>
                  <a:gd name="T65" fmla="*/ 0 h 221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279"/>
                  <a:gd name="T100" fmla="*/ 0 h 2211"/>
                  <a:gd name="T101" fmla="*/ 2279 w 2279"/>
                  <a:gd name="T102" fmla="*/ 2211 h 221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279" h="2211">
                    <a:moveTo>
                      <a:pt x="2197" y="0"/>
                    </a:moveTo>
                    <a:lnTo>
                      <a:pt x="2233" y="377"/>
                    </a:lnTo>
                    <a:lnTo>
                      <a:pt x="2237" y="437"/>
                    </a:lnTo>
                    <a:lnTo>
                      <a:pt x="2242" y="588"/>
                    </a:lnTo>
                    <a:lnTo>
                      <a:pt x="2247" y="785"/>
                    </a:lnTo>
                    <a:lnTo>
                      <a:pt x="2249" y="886"/>
                    </a:lnTo>
                    <a:lnTo>
                      <a:pt x="2249" y="984"/>
                    </a:lnTo>
                    <a:lnTo>
                      <a:pt x="2249" y="1103"/>
                    </a:lnTo>
                    <a:lnTo>
                      <a:pt x="2253" y="1265"/>
                    </a:lnTo>
                    <a:lnTo>
                      <a:pt x="2263" y="1641"/>
                    </a:lnTo>
                    <a:lnTo>
                      <a:pt x="2279" y="2113"/>
                    </a:lnTo>
                    <a:lnTo>
                      <a:pt x="1894" y="2135"/>
                    </a:lnTo>
                    <a:lnTo>
                      <a:pt x="1154" y="2175"/>
                    </a:lnTo>
                    <a:lnTo>
                      <a:pt x="971" y="2184"/>
                    </a:lnTo>
                    <a:lnTo>
                      <a:pt x="781" y="2193"/>
                    </a:lnTo>
                    <a:lnTo>
                      <a:pt x="595" y="2199"/>
                    </a:lnTo>
                    <a:lnTo>
                      <a:pt x="421" y="2204"/>
                    </a:lnTo>
                    <a:lnTo>
                      <a:pt x="149" y="2209"/>
                    </a:lnTo>
                    <a:lnTo>
                      <a:pt x="43" y="2211"/>
                    </a:lnTo>
                    <a:lnTo>
                      <a:pt x="37" y="1740"/>
                    </a:lnTo>
                    <a:lnTo>
                      <a:pt x="32" y="1350"/>
                    </a:lnTo>
                    <a:lnTo>
                      <a:pt x="28" y="1034"/>
                    </a:lnTo>
                    <a:lnTo>
                      <a:pt x="21" y="810"/>
                    </a:lnTo>
                    <a:lnTo>
                      <a:pt x="14" y="624"/>
                    </a:lnTo>
                    <a:lnTo>
                      <a:pt x="7" y="446"/>
                    </a:lnTo>
                    <a:lnTo>
                      <a:pt x="0" y="128"/>
                    </a:lnTo>
                    <a:lnTo>
                      <a:pt x="2197" y="0"/>
                    </a:lnTo>
                    <a:close/>
                  </a:path>
                </a:pathLst>
              </a:custGeom>
              <a:noFill/>
              <a:ln w="9525">
                <a:solidFill>
                  <a:srgbClr val="71AE0E"/>
                </a:solidFill>
                <a:round/>
              </a:ln>
              <a:effectLst>
                <a:glow rad="228600">
                  <a:schemeClr val="accent3">
                    <a:satMod val="175000"/>
                    <a:alpha val="40000"/>
                  </a:schemeClr>
                </a:glow>
              </a:effectLst>
            </p:spPr>
            <p:txBody>
              <a:bodyPr/>
              <a:lstStyle/>
              <a:p>
                <a:pPr fontAlgn="auto">
                  <a:spcBef>
                    <a:spcPts val="0"/>
                  </a:spcBef>
                  <a:spcAft>
                    <a:spcPts val="0"/>
                  </a:spcAft>
                  <a:defRPr/>
                </a:pPr>
                <a:r>
                  <a:rPr kumimoji="1" lang="en-US" altLang="zh-CN" sz="2600" kern="0">
                    <a:solidFill>
                      <a:sysClr val="windowText" lastClr="000000"/>
                    </a:solidFill>
                    <a:ea typeface="PMingLiU" panose="02020500000000000000" pitchFamily="18" charset="-120"/>
                  </a:rPr>
                  <a:t>  </a:t>
                </a:r>
                <a:endParaRPr kumimoji="1" lang="en-US" altLang="zh-CN" sz="2600" kern="0">
                  <a:solidFill>
                    <a:sysClr val="windowText" lastClr="000000"/>
                  </a:solidFill>
                  <a:ea typeface="PMingLiU" panose="02020500000000000000" pitchFamily="18" charset="-120"/>
                </a:endParaRPr>
              </a:p>
            </p:txBody>
          </p:sp>
          <p:sp>
            <p:nvSpPr>
              <p:cNvPr id="30" name="Freeform 6"/>
              <p:cNvSpPr/>
              <p:nvPr/>
            </p:nvSpPr>
            <p:spPr bwMode="auto">
              <a:xfrm rot="485220">
                <a:off x="740325" y="597354"/>
                <a:ext cx="1742560" cy="1958286"/>
              </a:xfrm>
              <a:custGeom>
                <a:avLst/>
                <a:gdLst>
                  <a:gd name="T0" fmla="*/ 2056831 w 2279"/>
                  <a:gd name="T1" fmla="*/ 0 h 2211"/>
                  <a:gd name="T2" fmla="*/ 2090534 w 2279"/>
                  <a:gd name="T3" fmla="*/ 352947 h 2211"/>
                  <a:gd name="T4" fmla="*/ 2090534 w 2279"/>
                  <a:gd name="T5" fmla="*/ 352947 h 2211"/>
                  <a:gd name="T6" fmla="*/ 2094279 w 2279"/>
                  <a:gd name="T7" fmla="*/ 409119 h 2211"/>
                  <a:gd name="T8" fmla="*/ 2098960 w 2279"/>
                  <a:gd name="T9" fmla="*/ 550486 h 2211"/>
                  <a:gd name="T10" fmla="*/ 2103641 w 2279"/>
                  <a:gd name="T11" fmla="*/ 734917 h 2211"/>
                  <a:gd name="T12" fmla="*/ 2105513 w 2279"/>
                  <a:gd name="T13" fmla="*/ 829473 h 2211"/>
                  <a:gd name="T14" fmla="*/ 2105513 w 2279"/>
                  <a:gd name="T15" fmla="*/ 921221 h 2211"/>
                  <a:gd name="T16" fmla="*/ 2105513 w 2279"/>
                  <a:gd name="T17" fmla="*/ 921221 h 2211"/>
                  <a:gd name="T18" fmla="*/ 2105513 w 2279"/>
                  <a:gd name="T19" fmla="*/ 1032629 h 2211"/>
                  <a:gd name="T20" fmla="*/ 2109258 w 2279"/>
                  <a:gd name="T21" fmla="*/ 1184293 h 2211"/>
                  <a:gd name="T22" fmla="*/ 2118620 w 2279"/>
                  <a:gd name="T23" fmla="*/ 1536304 h 2211"/>
                  <a:gd name="T24" fmla="*/ 2133599 w 2279"/>
                  <a:gd name="T25" fmla="*/ 1978190 h 2211"/>
                  <a:gd name="T26" fmla="*/ 2133599 w 2279"/>
                  <a:gd name="T27" fmla="*/ 1978190 h 2211"/>
                  <a:gd name="T28" fmla="*/ 1773162 w 2279"/>
                  <a:gd name="T29" fmla="*/ 1998787 h 2211"/>
                  <a:gd name="T30" fmla="*/ 1080374 w 2279"/>
                  <a:gd name="T31" fmla="*/ 2036235 h 2211"/>
                  <a:gd name="T32" fmla="*/ 1080374 w 2279"/>
                  <a:gd name="T33" fmla="*/ 2036235 h 2211"/>
                  <a:gd name="T34" fmla="*/ 909050 w 2279"/>
                  <a:gd name="T35" fmla="*/ 2044661 h 2211"/>
                  <a:gd name="T36" fmla="*/ 731172 w 2279"/>
                  <a:gd name="T37" fmla="*/ 2053086 h 2211"/>
                  <a:gd name="T38" fmla="*/ 557039 w 2279"/>
                  <a:gd name="T39" fmla="*/ 2058704 h 2211"/>
                  <a:gd name="T40" fmla="*/ 394140 w 2279"/>
                  <a:gd name="T41" fmla="*/ 2063385 h 2211"/>
                  <a:gd name="T42" fmla="*/ 139494 w 2279"/>
                  <a:gd name="T43" fmla="*/ 2068066 h 2211"/>
                  <a:gd name="T44" fmla="*/ 40257 w 2279"/>
                  <a:gd name="T45" fmla="*/ 2069938 h 2211"/>
                  <a:gd name="T46" fmla="*/ 40257 w 2279"/>
                  <a:gd name="T47" fmla="*/ 2069938 h 2211"/>
                  <a:gd name="T48" fmla="*/ 34639 w 2279"/>
                  <a:gd name="T49" fmla="*/ 1628988 h 2211"/>
                  <a:gd name="T50" fmla="*/ 29958 w 2279"/>
                  <a:gd name="T51" fmla="*/ 1263870 h 2211"/>
                  <a:gd name="T52" fmla="*/ 26214 w 2279"/>
                  <a:gd name="T53" fmla="*/ 968031 h 2211"/>
                  <a:gd name="T54" fmla="*/ 26214 w 2279"/>
                  <a:gd name="T55" fmla="*/ 968031 h 2211"/>
                  <a:gd name="T56" fmla="*/ 19660 w 2279"/>
                  <a:gd name="T57" fmla="*/ 758322 h 2211"/>
                  <a:gd name="T58" fmla="*/ 13107 w 2279"/>
                  <a:gd name="T59" fmla="*/ 584189 h 2211"/>
                  <a:gd name="T60" fmla="*/ 6553 w 2279"/>
                  <a:gd name="T61" fmla="*/ 417545 h 2211"/>
                  <a:gd name="T62" fmla="*/ 0 w 2279"/>
                  <a:gd name="T63" fmla="*/ 119834 h 2211"/>
                  <a:gd name="T64" fmla="*/ 2056831 w 2279"/>
                  <a:gd name="T65" fmla="*/ 0 h 221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279"/>
                  <a:gd name="T100" fmla="*/ 0 h 2211"/>
                  <a:gd name="T101" fmla="*/ 2279 w 2279"/>
                  <a:gd name="T102" fmla="*/ 2211 h 221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279" h="2211">
                    <a:moveTo>
                      <a:pt x="2197" y="0"/>
                    </a:moveTo>
                    <a:lnTo>
                      <a:pt x="2233" y="377"/>
                    </a:lnTo>
                    <a:lnTo>
                      <a:pt x="2237" y="437"/>
                    </a:lnTo>
                    <a:lnTo>
                      <a:pt x="2242" y="588"/>
                    </a:lnTo>
                    <a:lnTo>
                      <a:pt x="2247" y="785"/>
                    </a:lnTo>
                    <a:lnTo>
                      <a:pt x="2249" y="886"/>
                    </a:lnTo>
                    <a:lnTo>
                      <a:pt x="2249" y="984"/>
                    </a:lnTo>
                    <a:lnTo>
                      <a:pt x="2249" y="1103"/>
                    </a:lnTo>
                    <a:lnTo>
                      <a:pt x="2253" y="1265"/>
                    </a:lnTo>
                    <a:lnTo>
                      <a:pt x="2263" y="1641"/>
                    </a:lnTo>
                    <a:lnTo>
                      <a:pt x="2279" y="2113"/>
                    </a:lnTo>
                    <a:lnTo>
                      <a:pt x="1894" y="2135"/>
                    </a:lnTo>
                    <a:lnTo>
                      <a:pt x="1154" y="2175"/>
                    </a:lnTo>
                    <a:lnTo>
                      <a:pt x="971" y="2184"/>
                    </a:lnTo>
                    <a:lnTo>
                      <a:pt x="781" y="2193"/>
                    </a:lnTo>
                    <a:lnTo>
                      <a:pt x="595" y="2199"/>
                    </a:lnTo>
                    <a:lnTo>
                      <a:pt x="421" y="2204"/>
                    </a:lnTo>
                    <a:lnTo>
                      <a:pt x="149" y="2209"/>
                    </a:lnTo>
                    <a:lnTo>
                      <a:pt x="43" y="2211"/>
                    </a:lnTo>
                    <a:lnTo>
                      <a:pt x="37" y="1740"/>
                    </a:lnTo>
                    <a:lnTo>
                      <a:pt x="32" y="1350"/>
                    </a:lnTo>
                    <a:lnTo>
                      <a:pt x="28" y="1034"/>
                    </a:lnTo>
                    <a:lnTo>
                      <a:pt x="21" y="810"/>
                    </a:lnTo>
                    <a:lnTo>
                      <a:pt x="14" y="624"/>
                    </a:lnTo>
                    <a:lnTo>
                      <a:pt x="7" y="446"/>
                    </a:lnTo>
                    <a:lnTo>
                      <a:pt x="0" y="128"/>
                    </a:lnTo>
                    <a:lnTo>
                      <a:pt x="2197" y="0"/>
                    </a:lnTo>
                    <a:close/>
                  </a:path>
                </a:pathLst>
              </a:custGeom>
              <a:noFill/>
              <a:ln w="9525">
                <a:noFill/>
                <a:round/>
              </a:ln>
            </p:spPr>
            <p:txBody>
              <a:bodyPr/>
              <a:lstStyle/>
              <a:p>
                <a:pPr fontAlgn="auto">
                  <a:spcBef>
                    <a:spcPts val="0"/>
                  </a:spcBef>
                  <a:spcAft>
                    <a:spcPts val="0"/>
                  </a:spcAft>
                  <a:defRPr/>
                </a:pPr>
                <a:endParaRPr lang="zh-CN" altLang="en-US" sz="2600" kern="0">
                  <a:solidFill>
                    <a:srgbClr val="99CC00"/>
                  </a:solidFill>
                  <a:ea typeface="楷体_GB2312" panose="02010609030101010101" pitchFamily="49" charset="-122"/>
                </a:endParaRPr>
              </a:p>
            </p:txBody>
          </p:sp>
        </p:grpSp>
        <p:sp>
          <p:nvSpPr>
            <p:cNvPr id="82955" name="TextBox 28"/>
            <p:cNvSpPr txBox="1">
              <a:spLocks noChangeArrowheads="1"/>
            </p:cNvSpPr>
            <p:nvPr/>
          </p:nvSpPr>
          <p:spPr bwMode="auto">
            <a:xfrm rot="-60000">
              <a:off x="3452908" y="3486411"/>
              <a:ext cx="1744497" cy="1343906"/>
            </a:xfrm>
            <a:prstGeom prst="rect">
              <a:avLst/>
            </a:prstGeom>
            <a:noFill/>
            <a:ln w="9525">
              <a:noFill/>
              <a:miter lim="800000"/>
            </a:ln>
          </p:spPr>
          <p:txBody>
            <a:bodyPr>
              <a:spAutoFit/>
            </a:bodyPr>
            <a:lstStyle/>
            <a:p>
              <a:pPr algn="just"/>
              <a:r>
                <a:rPr kumimoji="1" lang="zh-CN" altLang="en-US" sz="2600">
                  <a:solidFill>
                    <a:srgbClr val="000000"/>
                  </a:solidFill>
                  <a:latin typeface="华文行楷" panose="02010800040101010101" pitchFamily="2" charset="-122"/>
                  <a:ea typeface="华文行楷" panose="02010800040101010101" pitchFamily="2" charset="-122"/>
                  <a:cs typeface="华文新魏" panose="02010800040101010101" pitchFamily="2" charset="-122"/>
                </a:rPr>
                <a:t>我们回家后，家还是那个家，但是我们的思维已经有所改变，而这就可以改变一切。 。</a:t>
              </a:r>
              <a:endParaRPr kumimoji="1" lang="en-US" altLang="zh-CN" sz="2600">
                <a:solidFill>
                  <a:srgbClr val="000000"/>
                </a:solidFill>
                <a:latin typeface="华文行楷" panose="02010800040101010101" pitchFamily="2" charset="-122"/>
                <a:ea typeface="华文行楷" panose="02010800040101010101" pitchFamily="2" charset="-122"/>
                <a:cs typeface="华文新魏" panose="02010800040101010101" pitchFamily="2" charset="-122"/>
              </a:endParaRPr>
            </a:p>
          </p:txBody>
        </p:sp>
      </p:grpSp>
      <p:pic>
        <p:nvPicPr>
          <p:cNvPr id="82947" name="Picture 4">
            <a:hlinkClick r:id="rId2" action="ppaction://hlinksldjump"/>
          </p:cNvPr>
          <p:cNvPicPr>
            <a:picLocks noChangeAspect="1" noChangeArrowheads="1"/>
          </p:cNvPicPr>
          <p:nvPr/>
        </p:nvPicPr>
        <p:blipFill>
          <a:blip r:embed="rId3">
            <a:clrChange>
              <a:clrFrom>
                <a:srgbClr val="FDFEF6"/>
              </a:clrFrom>
              <a:clrTo>
                <a:srgbClr val="FDFEF6">
                  <a:alpha val="0"/>
                </a:srgbClr>
              </a:clrTo>
            </a:clrChange>
          </a:blip>
          <a:srcRect/>
          <a:stretch>
            <a:fillRect/>
          </a:stretch>
        </p:blipFill>
        <p:spPr bwMode="auto">
          <a:xfrm>
            <a:off x="8399463" y="6181725"/>
            <a:ext cx="434975" cy="458788"/>
          </a:xfrm>
          <a:prstGeom prst="rect">
            <a:avLst/>
          </a:prstGeom>
          <a:noFill/>
          <a:ln w="9525">
            <a:noFill/>
            <a:miter lim="800000"/>
            <a:headEnd/>
            <a:tailEnd/>
          </a:ln>
        </p:spPr>
      </p:pic>
      <p:pic>
        <p:nvPicPr>
          <p:cNvPr id="82948" name="Picture 2" descr="H:\2015年修改\图片15.jpg"/>
          <p:cNvPicPr>
            <a:picLocks noChangeAspect="1" noChangeArrowheads="1"/>
          </p:cNvPicPr>
          <p:nvPr/>
        </p:nvPicPr>
        <p:blipFill>
          <a:blip r:embed="rId4"/>
          <a:srcRect/>
          <a:stretch>
            <a:fillRect/>
          </a:stretch>
        </p:blipFill>
        <p:spPr bwMode="auto">
          <a:xfrm>
            <a:off x="0" y="0"/>
            <a:ext cx="8796338" cy="1163638"/>
          </a:xfrm>
          <a:prstGeom prst="rect">
            <a:avLst/>
          </a:prstGeom>
          <a:noFill/>
          <a:ln w="9525">
            <a:noFill/>
            <a:miter lim="800000"/>
            <a:headEnd/>
            <a:tailEnd/>
          </a:ln>
        </p:spPr>
      </p:pic>
      <p:grpSp>
        <p:nvGrpSpPr>
          <p:cNvPr id="4" name="Group 35"/>
          <p:cNvGrpSpPr/>
          <p:nvPr/>
        </p:nvGrpSpPr>
        <p:grpSpPr bwMode="auto">
          <a:xfrm rot="-1117645">
            <a:off x="228600" y="2279650"/>
            <a:ext cx="4832350" cy="2946400"/>
            <a:chOff x="3402065" y="3486069"/>
            <a:chExt cx="1764006" cy="1582410"/>
          </a:xfrm>
        </p:grpSpPr>
        <p:grpSp>
          <p:nvGrpSpPr>
            <p:cNvPr id="82950" name="Group 21"/>
            <p:cNvGrpSpPr/>
            <p:nvPr/>
          </p:nvGrpSpPr>
          <p:grpSpPr bwMode="auto">
            <a:xfrm rot="-396937">
              <a:off x="3402065" y="3486069"/>
              <a:ext cx="1764006" cy="1582410"/>
              <a:chOff x="792224" y="538620"/>
              <a:chExt cx="1764006" cy="1582410"/>
            </a:xfrm>
          </p:grpSpPr>
          <p:sp>
            <p:nvSpPr>
              <p:cNvPr id="26" name="Freeform 6"/>
              <p:cNvSpPr/>
              <p:nvPr/>
            </p:nvSpPr>
            <p:spPr bwMode="auto">
              <a:xfrm rot="346487">
                <a:off x="791631" y="655496"/>
                <a:ext cx="1740246" cy="1460490"/>
              </a:xfrm>
              <a:custGeom>
                <a:avLst/>
                <a:gdLst>
                  <a:gd name="T0" fmla="*/ 2049640 w 2279"/>
                  <a:gd name="T1" fmla="*/ 0 h 2211"/>
                  <a:gd name="T2" fmla="*/ 2083225 w 2279"/>
                  <a:gd name="T3" fmla="*/ 351714 h 2211"/>
                  <a:gd name="T4" fmla="*/ 2083225 w 2279"/>
                  <a:gd name="T5" fmla="*/ 351714 h 2211"/>
                  <a:gd name="T6" fmla="*/ 2086957 w 2279"/>
                  <a:gd name="T7" fmla="*/ 407689 h 2211"/>
                  <a:gd name="T8" fmla="*/ 2091622 w 2279"/>
                  <a:gd name="T9" fmla="*/ 548561 h 2211"/>
                  <a:gd name="T10" fmla="*/ 2096286 w 2279"/>
                  <a:gd name="T11" fmla="*/ 732348 h 2211"/>
                  <a:gd name="T12" fmla="*/ 2098152 w 2279"/>
                  <a:gd name="T13" fmla="*/ 826573 h 2211"/>
                  <a:gd name="T14" fmla="*/ 2098152 w 2279"/>
                  <a:gd name="T15" fmla="*/ 918000 h 2211"/>
                  <a:gd name="T16" fmla="*/ 2098152 w 2279"/>
                  <a:gd name="T17" fmla="*/ 918000 h 2211"/>
                  <a:gd name="T18" fmla="*/ 2098152 w 2279"/>
                  <a:gd name="T19" fmla="*/ 1029019 h 2211"/>
                  <a:gd name="T20" fmla="*/ 2101884 w 2279"/>
                  <a:gd name="T21" fmla="*/ 1180153 h 2211"/>
                  <a:gd name="T22" fmla="*/ 2111213 w 2279"/>
                  <a:gd name="T23" fmla="*/ 1530933 h 2211"/>
                  <a:gd name="T24" fmla="*/ 2126140 w 2279"/>
                  <a:gd name="T25" fmla="*/ 1971275 h 2211"/>
                  <a:gd name="T26" fmla="*/ 2126140 w 2279"/>
                  <a:gd name="T27" fmla="*/ 1971275 h 2211"/>
                  <a:gd name="T28" fmla="*/ 1766963 w 2279"/>
                  <a:gd name="T29" fmla="*/ 1991800 h 2211"/>
                  <a:gd name="T30" fmla="*/ 1076597 w 2279"/>
                  <a:gd name="T31" fmla="*/ 2029117 h 2211"/>
                  <a:gd name="T32" fmla="*/ 1076597 w 2279"/>
                  <a:gd name="T33" fmla="*/ 2029117 h 2211"/>
                  <a:gd name="T34" fmla="*/ 905872 w 2279"/>
                  <a:gd name="T35" fmla="*/ 2037513 h 2211"/>
                  <a:gd name="T36" fmla="*/ 728616 w 2279"/>
                  <a:gd name="T37" fmla="*/ 2045909 h 2211"/>
                  <a:gd name="T38" fmla="*/ 555091 w 2279"/>
                  <a:gd name="T39" fmla="*/ 2051507 h 2211"/>
                  <a:gd name="T40" fmla="*/ 392762 w 2279"/>
                  <a:gd name="T41" fmla="*/ 2056172 h 2211"/>
                  <a:gd name="T42" fmla="*/ 139006 w 2279"/>
                  <a:gd name="T43" fmla="*/ 2060836 h 2211"/>
                  <a:gd name="T44" fmla="*/ 40116 w 2279"/>
                  <a:gd name="T45" fmla="*/ 2062702 h 2211"/>
                  <a:gd name="T46" fmla="*/ 40116 w 2279"/>
                  <a:gd name="T47" fmla="*/ 2062702 h 2211"/>
                  <a:gd name="T48" fmla="*/ 34518 w 2279"/>
                  <a:gd name="T49" fmla="*/ 1623293 h 2211"/>
                  <a:gd name="T50" fmla="*/ 29854 w 2279"/>
                  <a:gd name="T51" fmla="*/ 1259452 h 2211"/>
                  <a:gd name="T52" fmla="*/ 26122 w 2279"/>
                  <a:gd name="T53" fmla="*/ 964647 h 2211"/>
                  <a:gd name="T54" fmla="*/ 26122 w 2279"/>
                  <a:gd name="T55" fmla="*/ 964647 h 2211"/>
                  <a:gd name="T56" fmla="*/ 19591 w 2279"/>
                  <a:gd name="T57" fmla="*/ 755671 h 2211"/>
                  <a:gd name="T58" fmla="*/ 13061 w 2279"/>
                  <a:gd name="T59" fmla="*/ 582147 h 2211"/>
                  <a:gd name="T60" fmla="*/ 6530 w 2279"/>
                  <a:gd name="T61" fmla="*/ 416085 h 2211"/>
                  <a:gd name="T62" fmla="*/ 0 w 2279"/>
                  <a:gd name="T63" fmla="*/ 119415 h 2211"/>
                  <a:gd name="T64" fmla="*/ 2049640 w 2279"/>
                  <a:gd name="T65" fmla="*/ 0 h 221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279"/>
                  <a:gd name="T100" fmla="*/ 0 h 2211"/>
                  <a:gd name="T101" fmla="*/ 2279 w 2279"/>
                  <a:gd name="T102" fmla="*/ 2211 h 221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279" h="2211">
                    <a:moveTo>
                      <a:pt x="2197" y="0"/>
                    </a:moveTo>
                    <a:lnTo>
                      <a:pt x="2233" y="377"/>
                    </a:lnTo>
                    <a:lnTo>
                      <a:pt x="2237" y="437"/>
                    </a:lnTo>
                    <a:lnTo>
                      <a:pt x="2242" y="588"/>
                    </a:lnTo>
                    <a:lnTo>
                      <a:pt x="2247" y="785"/>
                    </a:lnTo>
                    <a:lnTo>
                      <a:pt x="2249" y="886"/>
                    </a:lnTo>
                    <a:lnTo>
                      <a:pt x="2249" y="984"/>
                    </a:lnTo>
                    <a:lnTo>
                      <a:pt x="2249" y="1103"/>
                    </a:lnTo>
                    <a:lnTo>
                      <a:pt x="2253" y="1265"/>
                    </a:lnTo>
                    <a:lnTo>
                      <a:pt x="2263" y="1641"/>
                    </a:lnTo>
                    <a:lnTo>
                      <a:pt x="2279" y="2113"/>
                    </a:lnTo>
                    <a:lnTo>
                      <a:pt x="1894" y="2135"/>
                    </a:lnTo>
                    <a:lnTo>
                      <a:pt x="1154" y="2175"/>
                    </a:lnTo>
                    <a:lnTo>
                      <a:pt x="971" y="2184"/>
                    </a:lnTo>
                    <a:lnTo>
                      <a:pt x="781" y="2193"/>
                    </a:lnTo>
                    <a:lnTo>
                      <a:pt x="595" y="2199"/>
                    </a:lnTo>
                    <a:lnTo>
                      <a:pt x="421" y="2204"/>
                    </a:lnTo>
                    <a:lnTo>
                      <a:pt x="149" y="2209"/>
                    </a:lnTo>
                    <a:lnTo>
                      <a:pt x="43" y="2211"/>
                    </a:lnTo>
                    <a:lnTo>
                      <a:pt x="37" y="1740"/>
                    </a:lnTo>
                    <a:lnTo>
                      <a:pt x="32" y="1350"/>
                    </a:lnTo>
                    <a:lnTo>
                      <a:pt x="28" y="1034"/>
                    </a:lnTo>
                    <a:lnTo>
                      <a:pt x="21" y="810"/>
                    </a:lnTo>
                    <a:lnTo>
                      <a:pt x="14" y="624"/>
                    </a:lnTo>
                    <a:lnTo>
                      <a:pt x="7" y="446"/>
                    </a:lnTo>
                    <a:lnTo>
                      <a:pt x="0" y="128"/>
                    </a:lnTo>
                    <a:lnTo>
                      <a:pt x="2197" y="0"/>
                    </a:lnTo>
                    <a:close/>
                  </a:path>
                </a:pathLst>
              </a:custGeom>
              <a:gradFill rotWithShape="1">
                <a:gsLst>
                  <a:gs pos="0">
                    <a:srgbClr val="000000">
                      <a:alpha val="57999"/>
                    </a:srgbClr>
                  </a:gs>
                  <a:gs pos="100000">
                    <a:srgbClr val="949494">
                      <a:alpha val="0"/>
                    </a:srgbClr>
                  </a:gs>
                </a:gsLst>
                <a:lin ang="5400000" scaled="1"/>
              </a:gradFill>
              <a:ln w="9525">
                <a:noFill/>
                <a:round/>
              </a:ln>
            </p:spPr>
            <p:txBody>
              <a:bodyPr/>
              <a:lstStyle/>
              <a:p>
                <a:pPr fontAlgn="auto">
                  <a:spcBef>
                    <a:spcPts val="0"/>
                  </a:spcBef>
                  <a:spcAft>
                    <a:spcPts val="0"/>
                  </a:spcAft>
                  <a:defRPr/>
                </a:pPr>
                <a:r>
                  <a:rPr kumimoji="1" lang="en-US" altLang="zh-CN" kern="0">
                    <a:solidFill>
                      <a:sysClr val="windowText" lastClr="000000"/>
                    </a:solidFill>
                    <a:ea typeface="PMingLiU" panose="02020500000000000000" pitchFamily="18" charset="-120"/>
                  </a:rPr>
                  <a:t>  </a:t>
                </a:r>
                <a:endParaRPr kumimoji="1" lang="en-US" altLang="zh-CN" kern="0">
                  <a:solidFill>
                    <a:sysClr val="windowText" lastClr="000000"/>
                  </a:solidFill>
                  <a:ea typeface="PMingLiU" panose="02020500000000000000" pitchFamily="18" charset="-120"/>
                </a:endParaRPr>
              </a:p>
            </p:txBody>
          </p:sp>
          <p:sp>
            <p:nvSpPr>
              <p:cNvPr id="27" name="Freeform 6"/>
              <p:cNvSpPr/>
              <p:nvPr/>
            </p:nvSpPr>
            <p:spPr bwMode="auto">
              <a:xfrm rot="485220">
                <a:off x="794609" y="538425"/>
                <a:ext cx="1761688" cy="1491183"/>
              </a:xfrm>
              <a:custGeom>
                <a:avLst/>
                <a:gdLst>
                  <a:gd name="T0" fmla="*/ 2056831 w 2279"/>
                  <a:gd name="T1" fmla="*/ 0 h 2211"/>
                  <a:gd name="T2" fmla="*/ 2090534 w 2279"/>
                  <a:gd name="T3" fmla="*/ 352947 h 2211"/>
                  <a:gd name="T4" fmla="*/ 2090534 w 2279"/>
                  <a:gd name="T5" fmla="*/ 352947 h 2211"/>
                  <a:gd name="T6" fmla="*/ 2094279 w 2279"/>
                  <a:gd name="T7" fmla="*/ 409119 h 2211"/>
                  <a:gd name="T8" fmla="*/ 2098960 w 2279"/>
                  <a:gd name="T9" fmla="*/ 550486 h 2211"/>
                  <a:gd name="T10" fmla="*/ 2103641 w 2279"/>
                  <a:gd name="T11" fmla="*/ 734917 h 2211"/>
                  <a:gd name="T12" fmla="*/ 2105513 w 2279"/>
                  <a:gd name="T13" fmla="*/ 829473 h 2211"/>
                  <a:gd name="T14" fmla="*/ 2105513 w 2279"/>
                  <a:gd name="T15" fmla="*/ 921221 h 2211"/>
                  <a:gd name="T16" fmla="*/ 2105513 w 2279"/>
                  <a:gd name="T17" fmla="*/ 921221 h 2211"/>
                  <a:gd name="T18" fmla="*/ 2105513 w 2279"/>
                  <a:gd name="T19" fmla="*/ 1032629 h 2211"/>
                  <a:gd name="T20" fmla="*/ 2109258 w 2279"/>
                  <a:gd name="T21" fmla="*/ 1184293 h 2211"/>
                  <a:gd name="T22" fmla="*/ 2118620 w 2279"/>
                  <a:gd name="T23" fmla="*/ 1536304 h 2211"/>
                  <a:gd name="T24" fmla="*/ 2133599 w 2279"/>
                  <a:gd name="T25" fmla="*/ 1978190 h 2211"/>
                  <a:gd name="T26" fmla="*/ 2133599 w 2279"/>
                  <a:gd name="T27" fmla="*/ 1978190 h 2211"/>
                  <a:gd name="T28" fmla="*/ 1773162 w 2279"/>
                  <a:gd name="T29" fmla="*/ 1998787 h 2211"/>
                  <a:gd name="T30" fmla="*/ 1080374 w 2279"/>
                  <a:gd name="T31" fmla="*/ 2036235 h 2211"/>
                  <a:gd name="T32" fmla="*/ 1080374 w 2279"/>
                  <a:gd name="T33" fmla="*/ 2036235 h 2211"/>
                  <a:gd name="T34" fmla="*/ 909050 w 2279"/>
                  <a:gd name="T35" fmla="*/ 2044661 h 2211"/>
                  <a:gd name="T36" fmla="*/ 731172 w 2279"/>
                  <a:gd name="T37" fmla="*/ 2053086 h 2211"/>
                  <a:gd name="T38" fmla="*/ 557039 w 2279"/>
                  <a:gd name="T39" fmla="*/ 2058704 h 2211"/>
                  <a:gd name="T40" fmla="*/ 394140 w 2279"/>
                  <a:gd name="T41" fmla="*/ 2063385 h 2211"/>
                  <a:gd name="T42" fmla="*/ 139494 w 2279"/>
                  <a:gd name="T43" fmla="*/ 2068066 h 2211"/>
                  <a:gd name="T44" fmla="*/ 40257 w 2279"/>
                  <a:gd name="T45" fmla="*/ 2069938 h 2211"/>
                  <a:gd name="T46" fmla="*/ 40257 w 2279"/>
                  <a:gd name="T47" fmla="*/ 2069938 h 2211"/>
                  <a:gd name="T48" fmla="*/ 34639 w 2279"/>
                  <a:gd name="T49" fmla="*/ 1628988 h 2211"/>
                  <a:gd name="T50" fmla="*/ 29958 w 2279"/>
                  <a:gd name="T51" fmla="*/ 1263870 h 2211"/>
                  <a:gd name="T52" fmla="*/ 26214 w 2279"/>
                  <a:gd name="T53" fmla="*/ 968031 h 2211"/>
                  <a:gd name="T54" fmla="*/ 26214 w 2279"/>
                  <a:gd name="T55" fmla="*/ 968031 h 2211"/>
                  <a:gd name="T56" fmla="*/ 19660 w 2279"/>
                  <a:gd name="T57" fmla="*/ 758322 h 2211"/>
                  <a:gd name="T58" fmla="*/ 13107 w 2279"/>
                  <a:gd name="T59" fmla="*/ 584189 h 2211"/>
                  <a:gd name="T60" fmla="*/ 6553 w 2279"/>
                  <a:gd name="T61" fmla="*/ 417545 h 2211"/>
                  <a:gd name="T62" fmla="*/ 0 w 2279"/>
                  <a:gd name="T63" fmla="*/ 119834 h 2211"/>
                  <a:gd name="T64" fmla="*/ 2056831 w 2279"/>
                  <a:gd name="T65" fmla="*/ 0 h 221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279"/>
                  <a:gd name="T100" fmla="*/ 0 h 2211"/>
                  <a:gd name="T101" fmla="*/ 2279 w 2279"/>
                  <a:gd name="T102" fmla="*/ 2211 h 221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279" h="2211">
                    <a:moveTo>
                      <a:pt x="2197" y="0"/>
                    </a:moveTo>
                    <a:lnTo>
                      <a:pt x="2233" y="377"/>
                    </a:lnTo>
                    <a:lnTo>
                      <a:pt x="2237" y="437"/>
                    </a:lnTo>
                    <a:lnTo>
                      <a:pt x="2242" y="588"/>
                    </a:lnTo>
                    <a:lnTo>
                      <a:pt x="2247" y="785"/>
                    </a:lnTo>
                    <a:lnTo>
                      <a:pt x="2249" y="886"/>
                    </a:lnTo>
                    <a:lnTo>
                      <a:pt x="2249" y="984"/>
                    </a:lnTo>
                    <a:lnTo>
                      <a:pt x="2249" y="1103"/>
                    </a:lnTo>
                    <a:lnTo>
                      <a:pt x="2253" y="1265"/>
                    </a:lnTo>
                    <a:lnTo>
                      <a:pt x="2263" y="1641"/>
                    </a:lnTo>
                    <a:lnTo>
                      <a:pt x="2279" y="2113"/>
                    </a:lnTo>
                    <a:lnTo>
                      <a:pt x="1894" y="2135"/>
                    </a:lnTo>
                    <a:lnTo>
                      <a:pt x="1154" y="2175"/>
                    </a:lnTo>
                    <a:lnTo>
                      <a:pt x="971" y="2184"/>
                    </a:lnTo>
                    <a:lnTo>
                      <a:pt x="781" y="2193"/>
                    </a:lnTo>
                    <a:lnTo>
                      <a:pt x="595" y="2199"/>
                    </a:lnTo>
                    <a:lnTo>
                      <a:pt x="421" y="2204"/>
                    </a:lnTo>
                    <a:lnTo>
                      <a:pt x="149" y="2209"/>
                    </a:lnTo>
                    <a:lnTo>
                      <a:pt x="43" y="2211"/>
                    </a:lnTo>
                    <a:lnTo>
                      <a:pt x="37" y="1740"/>
                    </a:lnTo>
                    <a:lnTo>
                      <a:pt x="32" y="1350"/>
                    </a:lnTo>
                    <a:lnTo>
                      <a:pt x="28" y="1034"/>
                    </a:lnTo>
                    <a:lnTo>
                      <a:pt x="21" y="810"/>
                    </a:lnTo>
                    <a:lnTo>
                      <a:pt x="14" y="624"/>
                    </a:lnTo>
                    <a:lnTo>
                      <a:pt x="7" y="446"/>
                    </a:lnTo>
                    <a:lnTo>
                      <a:pt x="0" y="128"/>
                    </a:lnTo>
                    <a:lnTo>
                      <a:pt x="2197" y="0"/>
                    </a:lnTo>
                    <a:close/>
                  </a:path>
                </a:pathLst>
              </a:custGeom>
              <a:blipFill>
                <a:blip r:embed="rId5" cstate="print"/>
                <a:tile tx="0" ty="0" sx="100000" sy="100000" flip="none" algn="tl"/>
              </a:blipFill>
              <a:ln w="9525">
                <a:noFill/>
                <a:round/>
              </a:ln>
            </p:spPr>
            <p:txBody>
              <a:bodyPr/>
              <a:lstStyle/>
              <a:p>
                <a:pPr fontAlgn="auto">
                  <a:spcBef>
                    <a:spcPts val="0"/>
                  </a:spcBef>
                  <a:spcAft>
                    <a:spcPts val="0"/>
                  </a:spcAft>
                  <a:defRPr/>
                </a:pPr>
                <a:endParaRPr lang="zh-CN" altLang="en-US" kern="0">
                  <a:solidFill>
                    <a:srgbClr val="8E0000"/>
                  </a:solidFill>
                  <a:ea typeface="楷体_GB2312" panose="02010609030101010101" pitchFamily="49" charset="-122"/>
                </a:endParaRPr>
              </a:p>
            </p:txBody>
          </p:sp>
        </p:grpSp>
        <p:sp>
          <p:nvSpPr>
            <p:cNvPr id="82951" name="TextBox 28"/>
            <p:cNvSpPr txBox="1">
              <a:spLocks noChangeArrowheads="1"/>
            </p:cNvSpPr>
            <p:nvPr/>
          </p:nvSpPr>
          <p:spPr bwMode="auto">
            <a:xfrm rot="-60000">
              <a:off x="3444619" y="3601966"/>
              <a:ext cx="1661197" cy="1355375"/>
            </a:xfrm>
            <a:prstGeom prst="rect">
              <a:avLst/>
            </a:prstGeom>
            <a:noFill/>
            <a:ln w="9525">
              <a:noFill/>
              <a:miter lim="800000"/>
            </a:ln>
          </p:spPr>
          <p:txBody>
            <a:bodyPr>
              <a:spAutoFit/>
            </a:bodyPr>
            <a:lstStyle/>
            <a:p>
              <a:r>
                <a:rPr kumimoji="1" lang="en-US" altLang="zh-CN" sz="2600">
                  <a:solidFill>
                    <a:srgbClr val="8E0000"/>
                  </a:solidFill>
                  <a:latin typeface="Helvetica" pitchFamily="2" charset="0"/>
                  <a:ea typeface="楷体" panose="02010609060101010101" pitchFamily="49" charset="-122"/>
                  <a:cs typeface="华文新魏" panose="02010800040101010101" pitchFamily="2" charset="-122"/>
                </a:rPr>
                <a:t>e.</a:t>
              </a:r>
              <a:r>
                <a:rPr lang="en-US" altLang="zh-CN" sz="2800">
                  <a:ea typeface="楷体" panose="02010609060101010101" pitchFamily="49" charset="-122"/>
                  <a:cs typeface="华文新魏" panose="02010800040101010101" pitchFamily="2" charset="-122"/>
                </a:rPr>
                <a:t> </a:t>
              </a:r>
              <a:r>
                <a:rPr kumimoji="1" lang="en-US" altLang="zh-CN" sz="2600">
                  <a:solidFill>
                    <a:srgbClr val="8E0000"/>
                  </a:solidFill>
                  <a:latin typeface="Helvetica" pitchFamily="2" charset="0"/>
                  <a:ea typeface="楷体" panose="02010609060101010101" pitchFamily="49" charset="-122"/>
                  <a:cs typeface="华文新魏" panose="02010800040101010101" pitchFamily="2" charset="-122"/>
                </a:rPr>
                <a:t>When we get home, home is still the same. But something in our mind has been changed, and that changes everything. (Para. 9, L6)</a:t>
              </a:r>
              <a:endParaRPr kumimoji="1" lang="en-US" altLang="zh-CN" sz="2600">
                <a:solidFill>
                  <a:srgbClr val="8E0000"/>
                </a:solidFill>
                <a:latin typeface="Helvetica" pitchFamily="2" charset="0"/>
                <a:ea typeface="楷体" panose="02010609060101010101" pitchFamily="49" charset="-122"/>
                <a:cs typeface="华文新魏" panose="02010800040101010101" pitchFamily="2"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strVal val="#ppt_w*0.70"/>
                                          </p:val>
                                        </p:tav>
                                        <p:tav tm="100000">
                                          <p:val>
                                            <p:strVal val="#ppt_w"/>
                                          </p:val>
                                        </p:tav>
                                      </p:tavLst>
                                    </p:anim>
                                    <p:anim calcmode="lin" valueType="num">
                                      <p:cBhvr>
                                        <p:cTn id="8" dur="1000" fill="hold"/>
                                        <p:tgtEl>
                                          <p:spTgt spid="4"/>
                                        </p:tgtEl>
                                        <p:attrNameLst>
                                          <p:attrName>ppt_h</p:attrName>
                                        </p:attrNameLst>
                                      </p:cBhvr>
                                      <p:tavLst>
                                        <p:tav tm="0">
                                          <p:val>
                                            <p:strVal val="#ppt_h"/>
                                          </p:val>
                                        </p:tav>
                                        <p:tav tm="100000">
                                          <p:val>
                                            <p:strVal val="#ppt_h"/>
                                          </p:val>
                                        </p:tav>
                                      </p:tavLst>
                                    </p:anim>
                                    <p:animEffect transition="in" filter="fade">
                                      <p:cBhvr>
                                        <p:cTn id="9" dur="1000"/>
                                        <p:tgtEl>
                                          <p:spTgt spid="4"/>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nodeType="clickEffect">
                                  <p:stCondLst>
                                    <p:cond delay="0"/>
                                  </p:stCondLst>
                                  <p:childTnLst>
                                    <p:set>
                                      <p:cBhvr>
                                        <p:cTn id="13" dur="1" fill="hold">
                                          <p:stCondLst>
                                            <p:cond delay="0"/>
                                          </p:stCondLst>
                                        </p:cTn>
                                        <p:tgtEl>
                                          <p:spTgt spid="2"/>
                                        </p:tgtEl>
                                        <p:attrNameLst>
                                          <p:attrName>style.visibility</p:attrName>
                                        </p:attrNameLst>
                                      </p:cBhvr>
                                      <p:to>
                                        <p:strVal val="visible"/>
                                      </p:to>
                                    </p:set>
                                    <p:anim calcmode="lin" valueType="num">
                                      <p:cBhvr>
                                        <p:cTn id="14" dur="1000" fill="hold"/>
                                        <p:tgtEl>
                                          <p:spTgt spid="2"/>
                                        </p:tgtEl>
                                        <p:attrNameLst>
                                          <p:attrName>ppt_w</p:attrName>
                                        </p:attrNameLst>
                                      </p:cBhvr>
                                      <p:tavLst>
                                        <p:tav tm="0">
                                          <p:val>
                                            <p:strVal val="#ppt_w*0.70"/>
                                          </p:val>
                                        </p:tav>
                                        <p:tav tm="100000">
                                          <p:val>
                                            <p:strVal val="#ppt_w"/>
                                          </p:val>
                                        </p:tav>
                                      </p:tavLst>
                                    </p:anim>
                                    <p:anim calcmode="lin" valueType="num">
                                      <p:cBhvr>
                                        <p:cTn id="15" dur="1000" fill="hold"/>
                                        <p:tgtEl>
                                          <p:spTgt spid="2"/>
                                        </p:tgtEl>
                                        <p:attrNameLst>
                                          <p:attrName>ppt_h</p:attrName>
                                        </p:attrNameLst>
                                      </p:cBhvr>
                                      <p:tavLst>
                                        <p:tav tm="0">
                                          <p:val>
                                            <p:strVal val="#ppt_h"/>
                                          </p:val>
                                        </p:tav>
                                        <p:tav tm="100000">
                                          <p:val>
                                            <p:strVal val="#ppt_h"/>
                                          </p:val>
                                        </p:tav>
                                      </p:tavLst>
                                    </p:anim>
                                    <p:animEffect transition="in" filter="fade">
                                      <p:cBhvr>
                                        <p:cTn id="16"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3970" name="组合 25"/>
          <p:cNvGrpSpPr/>
          <p:nvPr/>
        </p:nvGrpSpPr>
        <p:grpSpPr bwMode="auto">
          <a:xfrm>
            <a:off x="785813" y="1620838"/>
            <a:ext cx="7429500" cy="4951412"/>
            <a:chOff x="785786" y="1620669"/>
            <a:chExt cx="7429552" cy="4951603"/>
          </a:xfrm>
        </p:grpSpPr>
        <p:pic>
          <p:nvPicPr>
            <p:cNvPr id="83973" name="Picture 3">
              <a:hlinkClick r:id="rId1" action="ppaction://hlinksldjump"/>
            </p:cNvPr>
            <p:cNvPicPr>
              <a:picLocks noChangeAspect="1" noChangeArrowheads="1"/>
            </p:cNvPicPr>
            <p:nvPr/>
          </p:nvPicPr>
          <p:blipFill>
            <a:blip r:embed="rId2"/>
            <a:srcRect/>
            <a:stretch>
              <a:fillRect/>
            </a:stretch>
          </p:blipFill>
          <p:spPr bwMode="auto">
            <a:xfrm>
              <a:off x="6876256" y="3827091"/>
              <a:ext cx="1067915" cy="1008112"/>
            </a:xfrm>
            <a:prstGeom prst="rect">
              <a:avLst/>
            </a:prstGeom>
            <a:noFill/>
            <a:ln w="9525">
              <a:noFill/>
              <a:miter lim="800000"/>
              <a:headEnd/>
              <a:tailEnd/>
            </a:ln>
          </p:spPr>
        </p:pic>
        <p:sp>
          <p:nvSpPr>
            <p:cNvPr id="11" name="Text Box 18"/>
            <p:cNvSpPr txBox="1">
              <a:spLocks noChangeArrowheads="1"/>
            </p:cNvSpPr>
            <p:nvPr/>
          </p:nvSpPr>
          <p:spPr bwMode="auto">
            <a:xfrm>
              <a:off x="785786" y="1620669"/>
              <a:ext cx="7429552" cy="1292275"/>
            </a:xfrm>
            <a:prstGeom prst="rect">
              <a:avLst/>
            </a:prstGeom>
            <a:noFill/>
            <a:ln>
              <a:noFill/>
            </a:ln>
          </p:spPr>
          <p:txBody>
            <a:bodyPr>
              <a:spAutoFit/>
            </a:bodyPr>
            <a:lstStyle>
              <a:lvl1pPr marL="120650" indent="-120650" eaLnBrk="0" hangingPunct="0">
                <a:defRPr sz="2800" b="1">
                  <a:solidFill>
                    <a:srgbClr val="000000"/>
                  </a:solidFill>
                  <a:latin typeface="Arial" panose="020B0604020202020204" pitchFamily="34" charset="0"/>
                  <a:ea typeface="楷体_GB2312" panose="02010609030101010101" charset="0"/>
                  <a:cs typeface="楷体_GB2312" panose="02010609030101010101" charset="0"/>
                </a:defRPr>
              </a:lvl1pPr>
              <a:lvl2pPr marL="742950" indent="-285750" eaLnBrk="0" hangingPunct="0">
                <a:defRPr sz="2800" b="1">
                  <a:solidFill>
                    <a:srgbClr val="000000"/>
                  </a:solidFill>
                  <a:latin typeface="Arial" panose="020B0604020202020204" pitchFamily="34" charset="0"/>
                  <a:ea typeface="楷体_GB2312" panose="02010609030101010101" charset="0"/>
                  <a:cs typeface="楷体_GB2312" panose="02010609030101010101" charset="0"/>
                </a:defRPr>
              </a:lvl2pPr>
              <a:lvl3pPr marL="1143000" indent="-228600" eaLnBrk="0" hangingPunct="0">
                <a:defRPr sz="2800" b="1">
                  <a:solidFill>
                    <a:srgbClr val="000000"/>
                  </a:solidFill>
                  <a:latin typeface="Arial" panose="020B0604020202020204" pitchFamily="34" charset="0"/>
                  <a:ea typeface="楷体_GB2312" panose="02010609030101010101" charset="0"/>
                  <a:cs typeface="楷体_GB2312" panose="02010609030101010101" charset="0"/>
                </a:defRPr>
              </a:lvl3pPr>
              <a:lvl4pPr marL="1600200" indent="-228600" eaLnBrk="0" hangingPunct="0">
                <a:defRPr sz="2800" b="1">
                  <a:solidFill>
                    <a:srgbClr val="000000"/>
                  </a:solidFill>
                  <a:latin typeface="Arial" panose="020B0604020202020204" pitchFamily="34" charset="0"/>
                  <a:ea typeface="楷体_GB2312" panose="02010609030101010101" charset="0"/>
                  <a:cs typeface="楷体_GB2312" panose="02010609030101010101" charset="0"/>
                </a:defRPr>
              </a:lvl4pPr>
              <a:lvl5pPr marL="2057400" indent="-228600" eaLnBrk="0" hangingPunct="0">
                <a:defRPr sz="2800" b="1">
                  <a:solidFill>
                    <a:srgbClr val="000000"/>
                  </a:solidFill>
                  <a:latin typeface="Arial" panose="020B0604020202020204" pitchFamily="34" charset="0"/>
                  <a:ea typeface="楷体_GB2312" panose="02010609030101010101" charset="0"/>
                  <a:cs typeface="楷体_GB2312" panose="02010609030101010101" charset="0"/>
                </a:defRPr>
              </a:lvl5pPr>
              <a:lvl6pPr marL="2514600" indent="-228600" eaLnBrk="0" fontAlgn="base" hangingPunct="0">
                <a:spcBef>
                  <a:spcPct val="0"/>
                </a:spcBef>
                <a:spcAft>
                  <a:spcPct val="0"/>
                </a:spcAft>
                <a:defRPr sz="2800" b="1">
                  <a:solidFill>
                    <a:srgbClr val="000000"/>
                  </a:solidFill>
                  <a:latin typeface="Arial" panose="020B0604020202020204" pitchFamily="34" charset="0"/>
                  <a:ea typeface="楷体_GB2312" panose="02010609030101010101" charset="0"/>
                  <a:cs typeface="楷体_GB2312" panose="02010609030101010101" charset="0"/>
                </a:defRPr>
              </a:lvl6pPr>
              <a:lvl7pPr marL="2971800" indent="-228600" eaLnBrk="0" fontAlgn="base" hangingPunct="0">
                <a:spcBef>
                  <a:spcPct val="0"/>
                </a:spcBef>
                <a:spcAft>
                  <a:spcPct val="0"/>
                </a:spcAft>
                <a:defRPr sz="2800" b="1">
                  <a:solidFill>
                    <a:srgbClr val="000000"/>
                  </a:solidFill>
                  <a:latin typeface="Arial" panose="020B0604020202020204" pitchFamily="34" charset="0"/>
                  <a:ea typeface="楷体_GB2312" panose="02010609030101010101" charset="0"/>
                  <a:cs typeface="楷体_GB2312" panose="02010609030101010101" charset="0"/>
                </a:defRPr>
              </a:lvl7pPr>
              <a:lvl8pPr marL="3429000" indent="-228600" eaLnBrk="0" fontAlgn="base" hangingPunct="0">
                <a:spcBef>
                  <a:spcPct val="0"/>
                </a:spcBef>
                <a:spcAft>
                  <a:spcPct val="0"/>
                </a:spcAft>
                <a:defRPr sz="2800" b="1">
                  <a:solidFill>
                    <a:srgbClr val="000000"/>
                  </a:solidFill>
                  <a:latin typeface="Arial" panose="020B0604020202020204" pitchFamily="34" charset="0"/>
                  <a:ea typeface="楷体_GB2312" panose="02010609030101010101" charset="0"/>
                  <a:cs typeface="楷体_GB2312" panose="02010609030101010101" charset="0"/>
                </a:defRPr>
              </a:lvl8pPr>
              <a:lvl9pPr marL="3886200" indent="-228600" eaLnBrk="0" fontAlgn="base" hangingPunct="0">
                <a:spcBef>
                  <a:spcPct val="0"/>
                </a:spcBef>
                <a:spcAft>
                  <a:spcPct val="0"/>
                </a:spcAft>
                <a:defRPr sz="2800" b="1">
                  <a:solidFill>
                    <a:srgbClr val="000000"/>
                  </a:solidFill>
                  <a:latin typeface="Arial" panose="020B0604020202020204" pitchFamily="34" charset="0"/>
                  <a:ea typeface="楷体_GB2312" panose="02010609030101010101" charset="0"/>
                  <a:cs typeface="楷体_GB2312" panose="02010609030101010101" charset="0"/>
                </a:defRPr>
              </a:lvl9pPr>
            </a:lstStyle>
            <a:p>
              <a:pPr marL="457200" indent="-457200" eaLnBrk="1" fontAlgn="auto" hangingPunct="1">
                <a:spcBef>
                  <a:spcPts val="0"/>
                </a:spcBef>
                <a:spcAft>
                  <a:spcPts val="0"/>
                </a:spcAft>
                <a:buFontTx/>
                <a:buAutoNum type="arabicPlain"/>
                <a:defRPr/>
              </a:pPr>
              <a:r>
                <a:rPr lang="en-US" altLang="zh-CN" sz="2600" b="0" dirty="0" smtClean="0">
                  <a:solidFill>
                    <a:schemeClr val="tx1"/>
                  </a:solidFill>
                  <a:latin typeface="Helvetica" pitchFamily="2" charset="0"/>
                </a:rPr>
                <a:t>What is the most useful purpose of travel in your opinion?</a:t>
              </a:r>
              <a:endParaRPr lang="en-US" altLang="zh-CN" sz="2600" b="0" dirty="0">
                <a:solidFill>
                  <a:schemeClr val="tx1"/>
                </a:solidFill>
                <a:latin typeface="Helvetica" pitchFamily="2" charset="0"/>
              </a:endParaRPr>
            </a:p>
            <a:p>
              <a:pPr algn="just" eaLnBrk="1" fontAlgn="auto" hangingPunct="1">
                <a:spcBef>
                  <a:spcPts val="0"/>
                </a:spcBef>
                <a:spcAft>
                  <a:spcPts val="0"/>
                </a:spcAft>
                <a:defRPr/>
              </a:pPr>
              <a:endParaRPr lang="en-US" altLang="zh-CN" sz="2600" dirty="0">
                <a:solidFill>
                  <a:srgbClr val="1C1C1C"/>
                </a:solidFill>
                <a:latin typeface="Helvetica" pitchFamily="2" charset="0"/>
              </a:endParaRPr>
            </a:p>
          </p:txBody>
        </p:sp>
        <p:sp>
          <p:nvSpPr>
            <p:cNvPr id="83975" name="Text Box 18"/>
            <p:cNvSpPr txBox="1">
              <a:spLocks noChangeArrowheads="1"/>
            </p:cNvSpPr>
            <p:nvPr/>
          </p:nvSpPr>
          <p:spPr bwMode="auto">
            <a:xfrm>
              <a:off x="785786" y="3071810"/>
              <a:ext cx="7429552" cy="892586"/>
            </a:xfrm>
            <a:prstGeom prst="rect">
              <a:avLst/>
            </a:prstGeom>
            <a:noFill/>
            <a:ln w="9525">
              <a:noFill/>
              <a:miter lim="800000"/>
            </a:ln>
          </p:spPr>
          <p:txBody>
            <a:bodyPr>
              <a:spAutoFit/>
            </a:bodyPr>
            <a:lstStyle/>
            <a:p>
              <a:pPr marL="457200" indent="-457200">
                <a:buFontTx/>
                <a:buAutoNum type="arabicPlain" startAt="2"/>
              </a:pPr>
              <a:r>
                <a:rPr lang="en-US" altLang="zh-CN" sz="2600">
                  <a:latin typeface="Helvetica" pitchFamily="2" charset="0"/>
                  <a:ea typeface="楷体_GB2312" panose="02010609030101010101" pitchFamily="49" charset="-122"/>
                </a:rPr>
                <a:t>Do you agree that cultural difference is the biggest barrier in travel?</a:t>
              </a:r>
              <a:endParaRPr lang="en-US" altLang="zh-CN" sz="2600">
                <a:latin typeface="Helvetica" pitchFamily="2" charset="0"/>
                <a:ea typeface="楷体_GB2312" panose="02010609030101010101" pitchFamily="49" charset="-122"/>
              </a:endParaRPr>
            </a:p>
          </p:txBody>
        </p:sp>
        <p:sp>
          <p:nvSpPr>
            <p:cNvPr id="83976" name="Text Box 18"/>
            <p:cNvSpPr txBox="1">
              <a:spLocks noChangeArrowheads="1"/>
            </p:cNvSpPr>
            <p:nvPr/>
          </p:nvSpPr>
          <p:spPr bwMode="auto">
            <a:xfrm>
              <a:off x="785786" y="4880730"/>
              <a:ext cx="7261767" cy="492462"/>
            </a:xfrm>
            <a:prstGeom prst="rect">
              <a:avLst/>
            </a:prstGeom>
            <a:noFill/>
            <a:ln w="9525">
              <a:noFill/>
              <a:miter lim="800000"/>
            </a:ln>
          </p:spPr>
          <p:txBody>
            <a:bodyPr>
              <a:spAutoFit/>
            </a:bodyPr>
            <a:lstStyle/>
            <a:p>
              <a:pPr marL="457200" indent="-457200" algn="just">
                <a:buFontTx/>
                <a:buAutoNum type="arabicPlain" startAt="3"/>
              </a:pPr>
              <a:r>
                <a:rPr lang="en-US" altLang="zh-CN" sz="2600">
                  <a:latin typeface="Helvetica" pitchFamily="2" charset="0"/>
                  <a:ea typeface="楷体_GB2312" panose="02010609030101010101" pitchFamily="49" charset="-122"/>
                </a:rPr>
                <a:t>Can travel affect our personalities? If so, how?</a:t>
              </a:r>
              <a:endParaRPr lang="en-US" altLang="zh-CN" sz="2600">
                <a:latin typeface="Helvetica" pitchFamily="2" charset="0"/>
                <a:ea typeface="楷体_GB2312" panose="02010609030101010101" pitchFamily="49" charset="-122"/>
              </a:endParaRPr>
            </a:p>
          </p:txBody>
        </p:sp>
        <p:pic>
          <p:nvPicPr>
            <p:cNvPr id="83977" name="Picture 3">
              <a:hlinkClick r:id="rId3" action="ppaction://hlinksldjump"/>
            </p:cNvPr>
            <p:cNvPicPr>
              <a:picLocks noChangeAspect="1" noChangeArrowheads="1"/>
            </p:cNvPicPr>
            <p:nvPr/>
          </p:nvPicPr>
          <p:blipFill>
            <a:blip r:embed="rId2"/>
            <a:srcRect/>
            <a:stretch>
              <a:fillRect/>
            </a:stretch>
          </p:blipFill>
          <p:spPr bwMode="auto">
            <a:xfrm>
              <a:off x="6816453" y="2077993"/>
              <a:ext cx="1067915" cy="1008112"/>
            </a:xfrm>
            <a:prstGeom prst="rect">
              <a:avLst/>
            </a:prstGeom>
            <a:noFill/>
            <a:ln w="9525">
              <a:noFill/>
              <a:miter lim="800000"/>
              <a:headEnd/>
              <a:tailEnd/>
            </a:ln>
          </p:spPr>
        </p:pic>
        <p:sp>
          <p:nvSpPr>
            <p:cNvPr id="19" name="TextBox 18">
              <a:hlinkClick r:id="rId3" action="ppaction://hlinksldjump"/>
            </p:cNvPr>
            <p:cNvSpPr txBox="1"/>
            <p:nvPr/>
          </p:nvSpPr>
          <p:spPr>
            <a:xfrm>
              <a:off x="6980254" y="2446201"/>
              <a:ext cx="784230" cy="400065"/>
            </a:xfrm>
            <a:prstGeom prst="rect">
              <a:avLst/>
            </a:prstGeom>
            <a:noFill/>
          </p:spPr>
          <p:txBody>
            <a:bodyPr>
              <a:spAutoFit/>
            </a:bodyPr>
            <a:lstStyle/>
            <a:p>
              <a:pPr fontAlgn="auto">
                <a:spcBef>
                  <a:spcPts val="0"/>
                </a:spcBef>
                <a:spcAft>
                  <a:spcPts val="0"/>
                </a:spcAft>
                <a:defRPr/>
              </a:pPr>
              <a:r>
                <a:rPr lang="en-US" altLang="zh-CN" sz="2000" b="1" dirty="0">
                  <a:solidFill>
                    <a:schemeClr val="bg1"/>
                  </a:solidFill>
                  <a:effectLst>
                    <a:outerShdw blurRad="38100" dist="38100" dir="2700000" algn="tl">
                      <a:srgbClr val="000000">
                        <a:alpha val="43137"/>
                      </a:srgbClr>
                    </a:outerShdw>
                  </a:effectLst>
                  <a:latin typeface="Tempus Sans ITC" panose="04020404030D07020202" pitchFamily="82" charset="0"/>
                  <a:ea typeface="+mn-ea"/>
                </a:rPr>
                <a:t>Tips</a:t>
              </a:r>
              <a:endParaRPr lang="zh-CN" altLang="en-US" sz="2000" b="1" dirty="0">
                <a:solidFill>
                  <a:schemeClr val="bg1"/>
                </a:solidFill>
                <a:effectLst>
                  <a:outerShdw blurRad="38100" dist="38100" dir="2700000" algn="tl">
                    <a:srgbClr val="000000">
                      <a:alpha val="43137"/>
                    </a:srgbClr>
                  </a:outerShdw>
                </a:effectLst>
                <a:latin typeface="Tempus Sans ITC" panose="04020404030D07020202" pitchFamily="82" charset="0"/>
                <a:ea typeface="+mn-ea"/>
              </a:endParaRPr>
            </a:p>
          </p:txBody>
        </p:sp>
        <p:sp>
          <p:nvSpPr>
            <p:cNvPr id="21" name="TextBox 20">
              <a:hlinkClick r:id="rId1" action="ppaction://hlinksldjump"/>
            </p:cNvPr>
            <p:cNvSpPr txBox="1"/>
            <p:nvPr/>
          </p:nvSpPr>
          <p:spPr>
            <a:xfrm>
              <a:off x="7037405" y="4149654"/>
              <a:ext cx="784230" cy="400065"/>
            </a:xfrm>
            <a:prstGeom prst="rect">
              <a:avLst/>
            </a:prstGeom>
            <a:noFill/>
          </p:spPr>
          <p:txBody>
            <a:bodyPr>
              <a:spAutoFit/>
            </a:bodyPr>
            <a:lstStyle/>
            <a:p>
              <a:pPr fontAlgn="auto">
                <a:spcBef>
                  <a:spcPts val="0"/>
                </a:spcBef>
                <a:spcAft>
                  <a:spcPts val="0"/>
                </a:spcAft>
                <a:defRPr/>
              </a:pPr>
              <a:r>
                <a:rPr lang="en-US" altLang="zh-CN" sz="2000" b="1" dirty="0">
                  <a:solidFill>
                    <a:schemeClr val="bg1"/>
                  </a:solidFill>
                  <a:effectLst>
                    <a:outerShdw blurRad="38100" dist="38100" dir="2700000" algn="tl">
                      <a:srgbClr val="000000">
                        <a:alpha val="43137"/>
                      </a:srgbClr>
                    </a:outerShdw>
                  </a:effectLst>
                  <a:latin typeface="Tempus Sans ITC" panose="04020404030D07020202" pitchFamily="82" charset="0"/>
                  <a:ea typeface="+mn-ea"/>
                </a:rPr>
                <a:t>Tips</a:t>
              </a:r>
              <a:endParaRPr lang="zh-CN" altLang="en-US" sz="2000" b="1" dirty="0">
                <a:solidFill>
                  <a:schemeClr val="bg1"/>
                </a:solidFill>
                <a:effectLst>
                  <a:outerShdw blurRad="38100" dist="38100" dir="2700000" algn="tl">
                    <a:srgbClr val="000000">
                      <a:alpha val="43137"/>
                    </a:srgbClr>
                  </a:outerShdw>
                </a:effectLst>
                <a:latin typeface="Tempus Sans ITC" panose="04020404030D07020202" pitchFamily="82" charset="0"/>
                <a:ea typeface="+mn-ea"/>
              </a:endParaRPr>
            </a:p>
          </p:txBody>
        </p:sp>
        <p:pic>
          <p:nvPicPr>
            <p:cNvPr id="83980" name="Picture 3">
              <a:hlinkClick r:id="rId4" action="ppaction://hlinksldjump"/>
            </p:cNvPr>
            <p:cNvPicPr>
              <a:picLocks noChangeAspect="1" noChangeArrowheads="1"/>
            </p:cNvPicPr>
            <p:nvPr/>
          </p:nvPicPr>
          <p:blipFill>
            <a:blip r:embed="rId2"/>
            <a:srcRect/>
            <a:stretch>
              <a:fillRect/>
            </a:stretch>
          </p:blipFill>
          <p:spPr bwMode="auto">
            <a:xfrm>
              <a:off x="6979637" y="5564160"/>
              <a:ext cx="1067915" cy="1008112"/>
            </a:xfrm>
            <a:prstGeom prst="rect">
              <a:avLst/>
            </a:prstGeom>
            <a:noFill/>
            <a:ln w="9525">
              <a:noFill/>
              <a:miter lim="800000"/>
              <a:headEnd/>
              <a:tailEnd/>
            </a:ln>
          </p:spPr>
        </p:pic>
        <p:sp>
          <p:nvSpPr>
            <p:cNvPr id="24" name="TextBox 23">
              <a:hlinkClick r:id="rId4" action="ppaction://hlinksldjump"/>
            </p:cNvPr>
            <p:cNvSpPr txBox="1"/>
            <p:nvPr/>
          </p:nvSpPr>
          <p:spPr>
            <a:xfrm>
              <a:off x="7202506" y="5932485"/>
              <a:ext cx="785817" cy="400065"/>
            </a:xfrm>
            <a:prstGeom prst="rect">
              <a:avLst/>
            </a:prstGeom>
            <a:noFill/>
          </p:spPr>
          <p:txBody>
            <a:bodyPr>
              <a:spAutoFit/>
            </a:bodyPr>
            <a:lstStyle/>
            <a:p>
              <a:pPr fontAlgn="auto">
                <a:spcBef>
                  <a:spcPts val="0"/>
                </a:spcBef>
                <a:spcAft>
                  <a:spcPts val="0"/>
                </a:spcAft>
                <a:defRPr/>
              </a:pPr>
              <a:r>
                <a:rPr lang="en-US" altLang="zh-CN" sz="2000" b="1" dirty="0">
                  <a:solidFill>
                    <a:schemeClr val="bg1"/>
                  </a:solidFill>
                  <a:effectLst>
                    <a:outerShdw blurRad="38100" dist="38100" dir="2700000" algn="tl">
                      <a:srgbClr val="000000">
                        <a:alpha val="43137"/>
                      </a:srgbClr>
                    </a:outerShdw>
                  </a:effectLst>
                  <a:latin typeface="Tempus Sans ITC" panose="04020404030D07020202" pitchFamily="82" charset="0"/>
                  <a:ea typeface="+mn-ea"/>
                </a:rPr>
                <a:t>Tips</a:t>
              </a:r>
              <a:endParaRPr lang="zh-CN" altLang="en-US" sz="2000" b="1" dirty="0">
                <a:solidFill>
                  <a:schemeClr val="bg1"/>
                </a:solidFill>
                <a:effectLst>
                  <a:outerShdw blurRad="38100" dist="38100" dir="2700000" algn="tl">
                    <a:srgbClr val="000000">
                      <a:alpha val="43137"/>
                    </a:srgbClr>
                  </a:outerShdw>
                </a:effectLst>
                <a:latin typeface="Tempus Sans ITC" panose="04020404030D07020202" pitchFamily="82" charset="0"/>
                <a:ea typeface="+mn-ea"/>
              </a:endParaRPr>
            </a:p>
          </p:txBody>
        </p:sp>
      </p:grpSp>
      <p:pic>
        <p:nvPicPr>
          <p:cNvPr id="83971" name="Picture 4">
            <a:hlinkClick r:id="rId5" action="ppaction://hlinksldjump"/>
          </p:cNvPr>
          <p:cNvPicPr>
            <a:picLocks noChangeAspect="1" noChangeArrowheads="1"/>
          </p:cNvPicPr>
          <p:nvPr/>
        </p:nvPicPr>
        <p:blipFill>
          <a:blip r:embed="rId6">
            <a:clrChange>
              <a:clrFrom>
                <a:srgbClr val="FDFEF6"/>
              </a:clrFrom>
              <a:clrTo>
                <a:srgbClr val="FDFEF6">
                  <a:alpha val="0"/>
                </a:srgbClr>
              </a:clrTo>
            </a:clrChange>
          </a:blip>
          <a:srcRect/>
          <a:stretch>
            <a:fillRect/>
          </a:stretch>
        </p:blipFill>
        <p:spPr bwMode="auto">
          <a:xfrm>
            <a:off x="8399463" y="6181725"/>
            <a:ext cx="434975" cy="458788"/>
          </a:xfrm>
          <a:prstGeom prst="rect">
            <a:avLst/>
          </a:prstGeom>
          <a:noFill/>
          <a:ln w="9525">
            <a:noFill/>
            <a:miter lim="800000"/>
            <a:headEnd/>
            <a:tailEnd/>
          </a:ln>
        </p:spPr>
      </p:pic>
      <p:pic>
        <p:nvPicPr>
          <p:cNvPr id="83972" name="Picture 2" descr="H:\2015年修改\图片16.jpg"/>
          <p:cNvPicPr>
            <a:picLocks noChangeAspect="1" noChangeArrowheads="1"/>
          </p:cNvPicPr>
          <p:nvPr/>
        </p:nvPicPr>
        <p:blipFill>
          <a:blip r:embed="rId7"/>
          <a:srcRect/>
          <a:stretch>
            <a:fillRect/>
          </a:stretch>
        </p:blipFill>
        <p:spPr bwMode="auto">
          <a:xfrm>
            <a:off x="0" y="0"/>
            <a:ext cx="7212013" cy="116363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4994" name="Picture 2" descr="H:\2015年修改\图片4.jpg"/>
          <p:cNvPicPr>
            <a:picLocks noChangeAspect="1" noChangeArrowheads="1"/>
          </p:cNvPicPr>
          <p:nvPr/>
        </p:nvPicPr>
        <p:blipFill>
          <a:blip r:embed="rId1"/>
          <a:srcRect/>
          <a:stretch>
            <a:fillRect/>
          </a:stretch>
        </p:blipFill>
        <p:spPr bwMode="auto">
          <a:xfrm>
            <a:off x="904875" y="2571750"/>
            <a:ext cx="7024688" cy="3087688"/>
          </a:xfrm>
          <a:prstGeom prst="rect">
            <a:avLst/>
          </a:prstGeom>
          <a:noFill/>
          <a:ln w="9525">
            <a:noFill/>
            <a:miter lim="800000"/>
            <a:headEnd/>
            <a:tailEnd/>
          </a:ln>
        </p:spPr>
      </p:pic>
      <p:sp>
        <p:nvSpPr>
          <p:cNvPr id="10" name="TextBox 9"/>
          <p:cNvSpPr txBox="1">
            <a:spLocks noChangeArrowheads="1"/>
          </p:cNvSpPr>
          <p:nvPr/>
        </p:nvSpPr>
        <p:spPr bwMode="auto">
          <a:xfrm>
            <a:off x="1314450" y="3286125"/>
            <a:ext cx="6786563" cy="2224199"/>
          </a:xfrm>
          <a:prstGeom prst="rect">
            <a:avLst/>
          </a:prstGeom>
          <a:noFill/>
          <a:ln w="9525">
            <a:noFill/>
            <a:miter lim="800000"/>
          </a:ln>
        </p:spPr>
        <p:txBody>
          <a:bodyPr>
            <a:spAutoFit/>
          </a:bodyPr>
          <a:lstStyle/>
          <a:p>
            <a:pPr>
              <a:lnSpc>
                <a:spcPct val="120000"/>
              </a:lnSpc>
            </a:pPr>
            <a:r>
              <a:rPr lang="en-US" altLang="zh-CN" sz="2400" dirty="0"/>
              <a:t>• To see new places and meet new friends.</a:t>
            </a:r>
            <a:endParaRPr lang="en-US" altLang="zh-CN" sz="2400" dirty="0"/>
          </a:p>
          <a:p>
            <a:pPr>
              <a:lnSpc>
                <a:spcPct val="120000"/>
              </a:lnSpc>
            </a:pPr>
            <a:r>
              <a:rPr lang="en-US" altLang="zh-CN" sz="2400" dirty="0"/>
              <a:t>• To have a break from the routine life.</a:t>
            </a:r>
            <a:endParaRPr lang="en-US" altLang="zh-CN" sz="2400" dirty="0"/>
          </a:p>
          <a:p>
            <a:pPr>
              <a:lnSpc>
                <a:spcPct val="120000"/>
              </a:lnSpc>
            </a:pPr>
            <a:r>
              <a:rPr lang="en-US" altLang="zh-CN" sz="2400" dirty="0"/>
              <a:t>• For business.</a:t>
            </a:r>
            <a:endParaRPr lang="en-US" altLang="zh-CN" sz="2400" dirty="0"/>
          </a:p>
          <a:p>
            <a:pPr>
              <a:lnSpc>
                <a:spcPct val="120000"/>
              </a:lnSpc>
            </a:pPr>
            <a:r>
              <a:rPr lang="en-US" altLang="zh-CN" sz="2400" dirty="0"/>
              <a:t>• To visit friends and </a:t>
            </a:r>
            <a:r>
              <a:rPr lang="en-US" altLang="zh-CN" sz="2400" dirty="0" smtClean="0"/>
              <a:t>relatives</a:t>
            </a:r>
            <a:r>
              <a:rPr lang="en-US" altLang="zh-CN" sz="2300" dirty="0" smtClean="0">
                <a:latin typeface="Helvetica" pitchFamily="2" charset="0"/>
                <a:ea typeface="楷体_GB2312" panose="02010609030101010101" pitchFamily="49" charset="-122"/>
              </a:rPr>
              <a:t>.</a:t>
            </a:r>
            <a:endParaRPr lang="ko-KR" altLang="ko-KR" sz="2300" dirty="0">
              <a:latin typeface="Helvetica" pitchFamily="2" charset="0"/>
              <a:ea typeface="楷体_GB2312" panose="02010609030101010101" pitchFamily="49" charset="-122"/>
            </a:endParaRPr>
          </a:p>
          <a:p>
            <a:pPr algn="just" eaLnBrk="0" hangingPunct="0">
              <a:lnSpc>
                <a:spcPts val="2800"/>
              </a:lnSpc>
            </a:pPr>
            <a:endParaRPr lang="zh-CN" altLang="en-US" sz="2300" dirty="0">
              <a:latin typeface="Helvetica" pitchFamily="2" charset="0"/>
              <a:ea typeface="楷体_GB2312" panose="02010609030101010101" pitchFamily="49" charset="-122"/>
            </a:endParaRPr>
          </a:p>
        </p:txBody>
      </p:sp>
      <p:sp>
        <p:nvSpPr>
          <p:cNvPr id="84996" name="Text Box 18"/>
          <p:cNvSpPr txBox="1">
            <a:spLocks noChangeArrowheads="1"/>
          </p:cNvSpPr>
          <p:nvPr/>
        </p:nvSpPr>
        <p:spPr bwMode="auto">
          <a:xfrm>
            <a:off x="904875" y="1365250"/>
            <a:ext cx="7429500" cy="461963"/>
          </a:xfrm>
          <a:prstGeom prst="rect">
            <a:avLst/>
          </a:prstGeom>
          <a:noFill/>
          <a:ln w="9525">
            <a:noFill/>
            <a:miter lim="800000"/>
          </a:ln>
        </p:spPr>
        <p:txBody>
          <a:bodyPr>
            <a:spAutoFit/>
          </a:bodyPr>
          <a:lstStyle/>
          <a:p>
            <a:pPr marL="120650" indent="-120650" algn="just"/>
            <a:endParaRPr lang="en-US" altLang="zh-CN" sz="2400">
              <a:latin typeface="Helvetica" pitchFamily="2" charset="0"/>
              <a:ea typeface="楷体_GB2312" panose="02010609030101010101" pitchFamily="49" charset="-122"/>
              <a:cs typeface="Helvetica Neue Black Condensed"/>
            </a:endParaRPr>
          </a:p>
        </p:txBody>
      </p:sp>
      <p:sp>
        <p:nvSpPr>
          <p:cNvPr id="12" name="Text Box 18"/>
          <p:cNvSpPr txBox="1">
            <a:spLocks noChangeArrowheads="1"/>
          </p:cNvSpPr>
          <p:nvPr/>
        </p:nvSpPr>
        <p:spPr bwMode="auto">
          <a:xfrm>
            <a:off x="611188" y="1563688"/>
            <a:ext cx="7691437" cy="2370137"/>
          </a:xfrm>
          <a:prstGeom prst="rect">
            <a:avLst/>
          </a:prstGeom>
          <a:noFill/>
          <a:ln w="9525">
            <a:noFill/>
            <a:miter lim="800000"/>
          </a:ln>
        </p:spPr>
        <p:txBody>
          <a:bodyPr>
            <a:spAutoFit/>
          </a:bodyPr>
          <a:lstStyle/>
          <a:p>
            <a:pPr marL="457200" indent="-457200" algn="just" fontAlgn="auto">
              <a:spcBef>
                <a:spcPts val="0"/>
              </a:spcBef>
              <a:spcAft>
                <a:spcPts val="0"/>
              </a:spcAft>
              <a:buFontTx/>
              <a:buAutoNum type="arabicPeriod"/>
              <a:defRPr/>
            </a:pPr>
            <a:r>
              <a:rPr lang="en-US" altLang="zh-CN" sz="2400" dirty="0">
                <a:latin typeface="Helvetica" pitchFamily="2" charset="0"/>
              </a:rPr>
              <a:t>What is the most useful purpose of travel in your opinion</a:t>
            </a:r>
            <a:r>
              <a:rPr lang="en-US" altLang="zh-CN" sz="2400" dirty="0">
                <a:latin typeface="Helvetica"/>
                <a:ea typeface="楷体_GB2312" panose="02010609030101010101" pitchFamily="49" charset="-122"/>
              </a:rPr>
              <a:t>?</a:t>
            </a:r>
            <a:endParaRPr lang="en-US" altLang="zh-CN" sz="2400" dirty="0">
              <a:latin typeface="Helvetica"/>
              <a:ea typeface="楷体_GB2312" panose="02010609030101010101" pitchFamily="49" charset="-122"/>
            </a:endParaRPr>
          </a:p>
          <a:p>
            <a:pPr marL="120650" indent="-120650" algn="just" fontAlgn="auto">
              <a:spcBef>
                <a:spcPts val="0"/>
              </a:spcBef>
              <a:spcAft>
                <a:spcPts val="0"/>
              </a:spcAft>
              <a:defRPr/>
            </a:pPr>
            <a:endParaRPr lang="zh-CN" altLang="en-US" sz="2400" dirty="0">
              <a:latin typeface="Helvetica"/>
              <a:ea typeface="楷体_GB2312" panose="02010609030101010101" pitchFamily="49" charset="-122"/>
            </a:endParaRPr>
          </a:p>
          <a:p>
            <a:pPr marL="120650" indent="-120650" algn="just" fontAlgn="auto">
              <a:spcBef>
                <a:spcPts val="0"/>
              </a:spcBef>
              <a:spcAft>
                <a:spcPts val="0"/>
              </a:spcAft>
              <a:defRPr/>
            </a:pPr>
            <a:endParaRPr lang="en-US" altLang="zh-CN" sz="2400" dirty="0">
              <a:solidFill>
                <a:srgbClr val="1C1C1C"/>
              </a:solidFill>
              <a:latin typeface="+mn-lt"/>
              <a:ea typeface="+mn-ea"/>
            </a:endParaRPr>
          </a:p>
          <a:p>
            <a:pPr marL="120650" indent="-120650" algn="just" fontAlgn="auto">
              <a:spcBef>
                <a:spcPts val="0"/>
              </a:spcBef>
              <a:spcAft>
                <a:spcPts val="0"/>
              </a:spcAft>
              <a:defRPr/>
            </a:pPr>
            <a:endParaRPr lang="en-US" altLang="zh-CN" sz="2400" dirty="0">
              <a:latin typeface="Helvetica"/>
              <a:ea typeface="楷体_GB2312" panose="02010609030101010101" pitchFamily="49" charset="-122"/>
            </a:endParaRPr>
          </a:p>
          <a:p>
            <a:pPr marL="120650" indent="-120650" algn="just" fontAlgn="auto">
              <a:spcBef>
                <a:spcPts val="0"/>
              </a:spcBef>
              <a:spcAft>
                <a:spcPts val="0"/>
              </a:spcAft>
              <a:defRPr/>
            </a:pPr>
            <a:endParaRPr lang="en-US" altLang="zh-CN" sz="2400" dirty="0">
              <a:solidFill>
                <a:srgbClr val="1C1C1C"/>
              </a:solidFill>
              <a:latin typeface="+mn-lt"/>
              <a:ea typeface="+mn-ea"/>
            </a:endParaRPr>
          </a:p>
        </p:txBody>
      </p:sp>
      <p:pic>
        <p:nvPicPr>
          <p:cNvPr id="84998" name="Picture 4">
            <a:hlinkClick r:id="rId2" action="ppaction://hlinksldjump"/>
          </p:cNvPr>
          <p:cNvPicPr>
            <a:picLocks noChangeAspect="1" noChangeArrowheads="1"/>
          </p:cNvPicPr>
          <p:nvPr/>
        </p:nvPicPr>
        <p:blipFill>
          <a:blip r:embed="rId3"/>
          <a:srcRect/>
          <a:stretch>
            <a:fillRect/>
          </a:stretch>
        </p:blipFill>
        <p:spPr bwMode="auto">
          <a:xfrm>
            <a:off x="8399463" y="6181725"/>
            <a:ext cx="434975" cy="458788"/>
          </a:xfrm>
          <a:prstGeom prst="rect">
            <a:avLst/>
          </a:prstGeom>
          <a:noFill/>
          <a:ln w="9525">
            <a:noFill/>
            <a:miter lim="800000"/>
            <a:headEnd/>
            <a:tailEnd/>
          </a:ln>
        </p:spPr>
      </p:pic>
      <p:pic>
        <p:nvPicPr>
          <p:cNvPr id="84999" name="Picture 2" descr="H:\2015年修改\图片16.jpg"/>
          <p:cNvPicPr>
            <a:picLocks noChangeAspect="1" noChangeArrowheads="1"/>
          </p:cNvPicPr>
          <p:nvPr/>
        </p:nvPicPr>
        <p:blipFill>
          <a:blip r:embed="rId4"/>
          <a:srcRect/>
          <a:stretch>
            <a:fillRect/>
          </a:stretch>
        </p:blipFill>
        <p:spPr bwMode="auto">
          <a:xfrm>
            <a:off x="0" y="0"/>
            <a:ext cx="7212013" cy="1163638"/>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018" name="Picture 2" descr="H:\2015年修改\图片4.jpg"/>
          <p:cNvPicPr>
            <a:picLocks noChangeAspect="1" noChangeArrowheads="1"/>
          </p:cNvPicPr>
          <p:nvPr/>
        </p:nvPicPr>
        <p:blipFill>
          <a:blip r:embed="rId1"/>
          <a:srcRect/>
          <a:stretch>
            <a:fillRect/>
          </a:stretch>
        </p:blipFill>
        <p:spPr bwMode="auto">
          <a:xfrm>
            <a:off x="244475" y="2009775"/>
            <a:ext cx="8756650" cy="4705350"/>
          </a:xfrm>
          <a:prstGeom prst="rect">
            <a:avLst/>
          </a:prstGeom>
          <a:noFill/>
          <a:ln w="9525">
            <a:noFill/>
            <a:miter lim="800000"/>
            <a:headEnd/>
            <a:tailEnd/>
          </a:ln>
        </p:spPr>
      </p:pic>
      <p:sp>
        <p:nvSpPr>
          <p:cNvPr id="20" name="TextBox 19">
            <a:hlinkClick r:id="rId2" action="ppaction://hlinksldjump"/>
          </p:cNvPr>
          <p:cNvSpPr txBox="1"/>
          <p:nvPr/>
        </p:nvSpPr>
        <p:spPr>
          <a:xfrm>
            <a:off x="268288" y="1827213"/>
            <a:ext cx="1358900" cy="461962"/>
          </a:xfrm>
          <a:prstGeom prst="rect">
            <a:avLst/>
          </a:prstGeom>
          <a:noFill/>
        </p:spPr>
        <p:txBody>
          <a:bodyPr>
            <a:spAutoFit/>
          </a:bodyPr>
          <a:lstStyle/>
          <a:p>
            <a:pPr fontAlgn="auto">
              <a:spcBef>
                <a:spcPts val="0"/>
              </a:spcBef>
              <a:spcAft>
                <a:spcPts val="0"/>
              </a:spcAft>
              <a:defRPr/>
            </a:pPr>
            <a:r>
              <a:rPr lang="en-US" altLang="zh-CN" sz="2400" b="1" dirty="0">
                <a:solidFill>
                  <a:schemeClr val="bg1"/>
                </a:solidFill>
                <a:effectLst>
                  <a:outerShdw blurRad="38100" dist="38100" dir="2700000" algn="tl">
                    <a:srgbClr val="000000">
                      <a:alpha val="43137"/>
                    </a:srgbClr>
                  </a:outerShdw>
                </a:effectLst>
                <a:latin typeface="Tempus Sans ITC" panose="04020404030D07020202" pitchFamily="82" charset="0"/>
                <a:ea typeface="+mn-ea"/>
              </a:rPr>
              <a:t> \\</a:t>
            </a:r>
            <a:endParaRPr lang="zh-CN" altLang="en-US" sz="2400" b="1" dirty="0">
              <a:solidFill>
                <a:schemeClr val="bg1"/>
              </a:solidFill>
              <a:effectLst>
                <a:outerShdw blurRad="38100" dist="38100" dir="2700000" algn="tl">
                  <a:srgbClr val="000000">
                    <a:alpha val="43137"/>
                  </a:srgbClr>
                </a:outerShdw>
              </a:effectLst>
              <a:latin typeface="Tempus Sans ITC" panose="04020404030D07020202" pitchFamily="82" charset="0"/>
              <a:ea typeface="+mn-ea"/>
            </a:endParaRPr>
          </a:p>
        </p:txBody>
      </p:sp>
      <p:sp>
        <p:nvSpPr>
          <p:cNvPr id="86020" name="Text Box 18"/>
          <p:cNvSpPr txBox="1">
            <a:spLocks noChangeArrowheads="1"/>
          </p:cNvSpPr>
          <p:nvPr/>
        </p:nvSpPr>
        <p:spPr bwMode="auto">
          <a:xfrm>
            <a:off x="904875" y="1365250"/>
            <a:ext cx="7429500" cy="461963"/>
          </a:xfrm>
          <a:prstGeom prst="rect">
            <a:avLst/>
          </a:prstGeom>
          <a:noFill/>
          <a:ln w="9525">
            <a:noFill/>
            <a:miter lim="800000"/>
          </a:ln>
        </p:spPr>
        <p:txBody>
          <a:bodyPr>
            <a:spAutoFit/>
          </a:bodyPr>
          <a:lstStyle/>
          <a:p>
            <a:pPr marL="120650" indent="-120650" algn="just"/>
            <a:endParaRPr lang="en-US" altLang="zh-CN" sz="2400">
              <a:latin typeface="Helvetica" pitchFamily="2" charset="0"/>
              <a:ea typeface="楷体_GB2312" panose="02010609030101010101" pitchFamily="49" charset="-122"/>
              <a:cs typeface="Helvetica Neue Black Condensed"/>
            </a:endParaRPr>
          </a:p>
        </p:txBody>
      </p:sp>
      <p:sp>
        <p:nvSpPr>
          <p:cNvPr id="86021" name="Text Box 18"/>
          <p:cNvSpPr txBox="1">
            <a:spLocks noChangeArrowheads="1"/>
          </p:cNvSpPr>
          <p:nvPr/>
        </p:nvSpPr>
        <p:spPr bwMode="auto">
          <a:xfrm>
            <a:off x="500063" y="1300163"/>
            <a:ext cx="7327900" cy="1200150"/>
          </a:xfrm>
          <a:prstGeom prst="rect">
            <a:avLst/>
          </a:prstGeom>
          <a:noFill/>
          <a:ln w="9525">
            <a:noFill/>
            <a:miter lim="800000"/>
          </a:ln>
        </p:spPr>
        <p:txBody>
          <a:bodyPr>
            <a:spAutoFit/>
          </a:bodyPr>
          <a:lstStyle/>
          <a:p>
            <a:pPr marL="120650" indent="-120650" algn="just"/>
            <a:r>
              <a:rPr lang="en-US" altLang="zh-CN" sz="2400">
                <a:latin typeface="Helvetica" pitchFamily="2" charset="0"/>
                <a:ea typeface="楷体_GB2312" panose="02010609030101010101" pitchFamily="49" charset="-122"/>
              </a:rPr>
              <a:t>2. Do you agree that cultural difference is the biggest </a:t>
            </a:r>
            <a:endParaRPr lang="en-US" altLang="zh-CN" sz="2400">
              <a:latin typeface="Helvetica" pitchFamily="2" charset="0"/>
              <a:ea typeface="楷体_GB2312" panose="02010609030101010101" pitchFamily="49" charset="-122"/>
            </a:endParaRPr>
          </a:p>
          <a:p>
            <a:pPr marL="120650" indent="-120650" algn="just"/>
            <a:r>
              <a:rPr lang="en-US" altLang="zh-CN" sz="2400">
                <a:latin typeface="Helvetica" pitchFamily="2" charset="0"/>
                <a:ea typeface="楷体_GB2312" panose="02010609030101010101" pitchFamily="49" charset="-122"/>
              </a:rPr>
              <a:t>    barrier in travel? </a:t>
            </a:r>
            <a:endParaRPr lang="en-US" altLang="zh-CN" sz="2400">
              <a:latin typeface="Helvetica" pitchFamily="2" charset="0"/>
              <a:ea typeface="楷体_GB2312" panose="02010609030101010101" pitchFamily="49" charset="-122"/>
            </a:endParaRPr>
          </a:p>
          <a:p>
            <a:pPr marL="120650" indent="-120650" algn="just"/>
            <a:endParaRPr lang="en-US" altLang="zh-CN" sz="2400">
              <a:solidFill>
                <a:srgbClr val="1C1C1C"/>
              </a:solidFill>
              <a:latin typeface="Calibri" panose="020F0502020204030204" pitchFamily="34" charset="0"/>
            </a:endParaRPr>
          </a:p>
        </p:txBody>
      </p:sp>
      <p:pic>
        <p:nvPicPr>
          <p:cNvPr id="86022" name="Picture 4">
            <a:hlinkClick r:id="rId3" action="ppaction://hlinksldjump"/>
          </p:cNvPr>
          <p:cNvPicPr>
            <a:picLocks noChangeAspect="1" noChangeArrowheads="1"/>
          </p:cNvPicPr>
          <p:nvPr/>
        </p:nvPicPr>
        <p:blipFill>
          <a:blip r:embed="rId4"/>
          <a:srcRect/>
          <a:stretch>
            <a:fillRect/>
          </a:stretch>
        </p:blipFill>
        <p:spPr bwMode="auto">
          <a:xfrm>
            <a:off x="8399463" y="6181725"/>
            <a:ext cx="434975" cy="458788"/>
          </a:xfrm>
          <a:prstGeom prst="rect">
            <a:avLst/>
          </a:prstGeom>
          <a:noFill/>
          <a:ln w="9525">
            <a:noFill/>
            <a:miter lim="800000"/>
            <a:headEnd/>
            <a:tailEnd/>
          </a:ln>
        </p:spPr>
      </p:pic>
      <p:sp>
        <p:nvSpPr>
          <p:cNvPr id="17" name="TextBox 16"/>
          <p:cNvSpPr txBox="1">
            <a:spLocks noChangeArrowheads="1"/>
          </p:cNvSpPr>
          <p:nvPr/>
        </p:nvSpPr>
        <p:spPr bwMode="auto">
          <a:xfrm>
            <a:off x="785813" y="2654300"/>
            <a:ext cx="7818437" cy="3632200"/>
          </a:xfrm>
          <a:prstGeom prst="rect">
            <a:avLst/>
          </a:prstGeom>
          <a:noFill/>
          <a:ln w="9525">
            <a:noFill/>
            <a:miter lim="800000"/>
          </a:ln>
        </p:spPr>
        <p:txBody>
          <a:bodyPr>
            <a:spAutoFit/>
          </a:bodyPr>
          <a:lstStyle/>
          <a:p>
            <a:r>
              <a:rPr lang="en-US" altLang="zh-CN" sz="2300">
                <a:latin typeface="Helvetica" pitchFamily="2" charset="0"/>
                <a:ea typeface="楷体_GB2312" panose="02010609030101010101" pitchFamily="49" charset="-122"/>
              </a:rPr>
              <a:t>   Yes, I agree. Cultural difference poses a huge problem to travel. If we don’t know the language, the customs, and history of the place we are visiting, we will face many embarrassing problems in communicating with the local people and may even violate the taboos in another  culture without being aware of it.</a:t>
            </a:r>
            <a:endParaRPr lang="en-US" altLang="zh-CN" sz="2300">
              <a:latin typeface="Helvetica" pitchFamily="2" charset="0"/>
              <a:ea typeface="楷体_GB2312" panose="02010609030101010101" pitchFamily="49" charset="-122"/>
            </a:endParaRPr>
          </a:p>
          <a:p>
            <a:r>
              <a:rPr lang="en-US" altLang="zh-CN" sz="2300">
                <a:latin typeface="Helvetica" pitchFamily="2" charset="0"/>
                <a:ea typeface="楷体_GB2312" panose="02010609030101010101" pitchFamily="49" charset="-122"/>
              </a:rPr>
              <a:t>   I’m afraid not. Cultural difference is not a problem at all. On the contrary, it can serve as a stimulus to  enable us to be more curious about this world and gain a deeper understanding of other cultures as well as our own culture.</a:t>
            </a:r>
            <a:endParaRPr lang="zh-CN" altLang="en-US" sz="2300">
              <a:latin typeface="Helvetica" pitchFamily="2" charset="0"/>
              <a:ea typeface="楷体_GB2312" panose="02010609030101010101" pitchFamily="49" charset="-122"/>
            </a:endParaRPr>
          </a:p>
        </p:txBody>
      </p:sp>
      <p:pic>
        <p:nvPicPr>
          <p:cNvPr id="86024" name="Picture 2" descr="H:\2015年修改\图片16.jpg"/>
          <p:cNvPicPr>
            <a:picLocks noChangeAspect="1" noChangeArrowheads="1"/>
          </p:cNvPicPr>
          <p:nvPr/>
        </p:nvPicPr>
        <p:blipFill>
          <a:blip r:embed="rId5"/>
          <a:srcRect/>
          <a:stretch>
            <a:fillRect/>
          </a:stretch>
        </p:blipFill>
        <p:spPr bwMode="auto">
          <a:xfrm>
            <a:off x="0" y="0"/>
            <a:ext cx="7212013" cy="1163638"/>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blinds(horizontal)">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042" name="Picture 2" descr="H:\2015年修改\图片4.jpg"/>
          <p:cNvPicPr>
            <a:picLocks noChangeAspect="1" noChangeArrowheads="1"/>
          </p:cNvPicPr>
          <p:nvPr/>
        </p:nvPicPr>
        <p:blipFill>
          <a:blip r:embed="rId1"/>
          <a:srcRect/>
          <a:stretch>
            <a:fillRect/>
          </a:stretch>
        </p:blipFill>
        <p:spPr bwMode="auto">
          <a:xfrm>
            <a:off x="571500" y="1827213"/>
            <a:ext cx="8001000" cy="4530725"/>
          </a:xfrm>
          <a:prstGeom prst="rect">
            <a:avLst/>
          </a:prstGeom>
          <a:noFill/>
          <a:ln w="9525">
            <a:noFill/>
            <a:miter lim="800000"/>
            <a:headEnd/>
            <a:tailEnd/>
          </a:ln>
        </p:spPr>
      </p:pic>
      <p:sp>
        <p:nvSpPr>
          <p:cNvPr id="10" name="TextBox 9"/>
          <p:cNvSpPr txBox="1">
            <a:spLocks noChangeArrowheads="1"/>
          </p:cNvSpPr>
          <p:nvPr/>
        </p:nvSpPr>
        <p:spPr bwMode="auto">
          <a:xfrm>
            <a:off x="1092200" y="2547938"/>
            <a:ext cx="6980238" cy="3452812"/>
          </a:xfrm>
          <a:prstGeom prst="rect">
            <a:avLst/>
          </a:prstGeom>
          <a:noFill/>
          <a:ln w="9525">
            <a:noFill/>
            <a:miter lim="800000"/>
          </a:ln>
        </p:spPr>
        <p:txBody>
          <a:bodyPr>
            <a:spAutoFit/>
          </a:bodyPr>
          <a:lstStyle/>
          <a:p>
            <a:pPr indent="457200" algn="just">
              <a:lnSpc>
                <a:spcPct val="130000"/>
              </a:lnSpc>
            </a:pPr>
            <a:r>
              <a:rPr lang="en-US" altLang="zh-CN" sz="2400">
                <a:latin typeface="Helvetica" pitchFamily="2" charset="0"/>
                <a:ea typeface="楷体_GB2312" panose="02010609030101010101" pitchFamily="49" charset="-122"/>
              </a:rPr>
              <a:t>I think travel can affect our personalities. In most  situations, people’s personalities will be more or less changed when travel comes to an end, just as the green and luxuriant plants after a rain. We can see such differences from people’s lively appearance, relaxed spiritual state, cheerful ways of talking, walking, and even smiling.</a:t>
            </a:r>
            <a:endParaRPr lang="en-US" altLang="zh-CN" sz="2400">
              <a:latin typeface="Helvetica" pitchFamily="2" charset="0"/>
              <a:ea typeface="楷体_GB2312" panose="02010609030101010101" pitchFamily="49" charset="-122"/>
            </a:endParaRPr>
          </a:p>
        </p:txBody>
      </p:sp>
      <p:sp>
        <p:nvSpPr>
          <p:cNvPr id="87044" name="Text Box 18"/>
          <p:cNvSpPr txBox="1">
            <a:spLocks noChangeArrowheads="1"/>
          </p:cNvSpPr>
          <p:nvPr/>
        </p:nvSpPr>
        <p:spPr bwMode="auto">
          <a:xfrm>
            <a:off x="904875" y="1365250"/>
            <a:ext cx="7429500" cy="461963"/>
          </a:xfrm>
          <a:prstGeom prst="rect">
            <a:avLst/>
          </a:prstGeom>
          <a:noFill/>
          <a:ln w="9525">
            <a:noFill/>
            <a:miter lim="800000"/>
          </a:ln>
        </p:spPr>
        <p:txBody>
          <a:bodyPr>
            <a:spAutoFit/>
          </a:bodyPr>
          <a:lstStyle/>
          <a:p>
            <a:pPr marL="120650" indent="-120650" algn="just"/>
            <a:endParaRPr lang="en-US" altLang="zh-CN" sz="2400">
              <a:latin typeface="Helvetica" pitchFamily="2" charset="0"/>
              <a:ea typeface="楷体_GB2312" panose="02010609030101010101" pitchFamily="49" charset="-122"/>
              <a:cs typeface="Helvetica Neue Black Condensed"/>
            </a:endParaRPr>
          </a:p>
        </p:txBody>
      </p:sp>
      <p:sp>
        <p:nvSpPr>
          <p:cNvPr id="87045" name="Text Box 18"/>
          <p:cNvSpPr txBox="1">
            <a:spLocks noChangeArrowheads="1"/>
          </p:cNvSpPr>
          <p:nvPr/>
        </p:nvSpPr>
        <p:spPr bwMode="auto">
          <a:xfrm>
            <a:off x="857250" y="1328738"/>
            <a:ext cx="7396163" cy="1600200"/>
          </a:xfrm>
          <a:prstGeom prst="rect">
            <a:avLst/>
          </a:prstGeom>
          <a:noFill/>
          <a:ln w="9525">
            <a:noFill/>
            <a:miter lim="800000"/>
          </a:ln>
        </p:spPr>
        <p:txBody>
          <a:bodyPr>
            <a:spAutoFit/>
          </a:bodyPr>
          <a:lstStyle/>
          <a:p>
            <a:pPr marL="120650" indent="-120650" algn="just"/>
            <a:r>
              <a:rPr lang="en-US" altLang="zh-CN" sz="2400">
                <a:latin typeface="Helvetica" pitchFamily="2" charset="0"/>
                <a:ea typeface="楷体_GB2312" panose="02010609030101010101" pitchFamily="49" charset="-122"/>
              </a:rPr>
              <a:t>3. Can travel affect our personalities? If so, how?</a:t>
            </a:r>
            <a:endParaRPr lang="en-US" altLang="zh-CN" sz="2400">
              <a:latin typeface="Helvetica" pitchFamily="2" charset="0"/>
              <a:ea typeface="楷体_GB2312" panose="02010609030101010101" pitchFamily="49" charset="-122"/>
            </a:endParaRPr>
          </a:p>
          <a:p>
            <a:pPr marL="120650" indent="-120650" algn="just"/>
            <a:endParaRPr lang="zh-CN" altLang="en-US" sz="2400">
              <a:latin typeface="Helvetica" pitchFamily="2" charset="0"/>
              <a:ea typeface="楷体_GB2312" panose="02010609030101010101" pitchFamily="49" charset="-122"/>
            </a:endParaRPr>
          </a:p>
          <a:p>
            <a:pPr marL="120650" indent="-120650" algn="just"/>
            <a:endParaRPr lang="en-US" altLang="zh-CN" sz="2400">
              <a:solidFill>
                <a:srgbClr val="1C1C1C"/>
              </a:solidFill>
              <a:latin typeface="Calibri" panose="020F0502020204030204" pitchFamily="34" charset="0"/>
            </a:endParaRPr>
          </a:p>
          <a:p>
            <a:pPr marL="120650" indent="-120650" algn="just"/>
            <a:endParaRPr lang="en-US" altLang="zh-CN" sz="2400">
              <a:solidFill>
                <a:srgbClr val="1C1C1C"/>
              </a:solidFill>
              <a:latin typeface="Calibri" panose="020F0502020204030204" pitchFamily="34" charset="0"/>
            </a:endParaRPr>
          </a:p>
        </p:txBody>
      </p:sp>
      <p:pic>
        <p:nvPicPr>
          <p:cNvPr id="87046" name="Picture 4">
            <a:hlinkClick r:id="rId2" action="ppaction://hlinksldjump"/>
          </p:cNvPr>
          <p:cNvPicPr>
            <a:picLocks noChangeAspect="1" noChangeArrowheads="1"/>
          </p:cNvPicPr>
          <p:nvPr/>
        </p:nvPicPr>
        <p:blipFill>
          <a:blip r:embed="rId3"/>
          <a:srcRect/>
          <a:stretch>
            <a:fillRect/>
          </a:stretch>
        </p:blipFill>
        <p:spPr bwMode="auto">
          <a:xfrm>
            <a:off x="8399463" y="6181725"/>
            <a:ext cx="434975" cy="458788"/>
          </a:xfrm>
          <a:prstGeom prst="rect">
            <a:avLst/>
          </a:prstGeom>
          <a:noFill/>
          <a:ln w="9525">
            <a:noFill/>
            <a:miter lim="800000"/>
            <a:headEnd/>
            <a:tailEnd/>
          </a:ln>
        </p:spPr>
      </p:pic>
      <p:pic>
        <p:nvPicPr>
          <p:cNvPr id="87047" name="Picture 2" descr="H:\2015年修改\图片16.jpg"/>
          <p:cNvPicPr>
            <a:picLocks noChangeAspect="1" noChangeArrowheads="1"/>
          </p:cNvPicPr>
          <p:nvPr/>
        </p:nvPicPr>
        <p:blipFill>
          <a:blip r:embed="rId4"/>
          <a:srcRect/>
          <a:stretch>
            <a:fillRect/>
          </a:stretch>
        </p:blipFill>
        <p:spPr bwMode="auto">
          <a:xfrm>
            <a:off x="0" y="0"/>
            <a:ext cx="7212013" cy="1163638"/>
          </a:xfrm>
          <a:prstGeom prst="rect">
            <a:avLst/>
          </a:prstGeom>
          <a:noFill/>
          <a:ln w="9525">
            <a:noFill/>
            <a:miter lim="800000"/>
            <a:headEnd/>
            <a:tailEnd/>
          </a:ln>
        </p:spPr>
      </p:pic>
      <p:sp>
        <p:nvSpPr>
          <p:cNvPr id="8" name="右箭头 7">
            <a:hlinkClick r:id="" action="ppaction://hlinkshowjump?jump=nextslide"/>
          </p:cNvPr>
          <p:cNvSpPr/>
          <p:nvPr/>
        </p:nvSpPr>
        <p:spPr>
          <a:xfrm>
            <a:off x="6084168" y="6067076"/>
            <a:ext cx="1800200" cy="648072"/>
          </a:xfrm>
          <a:prstGeom prst="rightArrow">
            <a:avLst/>
          </a:prstGeom>
          <a:solidFill>
            <a:schemeClr val="bg1"/>
          </a:solid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altLang="zh-CN" sz="1600" dirty="0">
                <a:ln>
                  <a:solidFill>
                    <a:schemeClr val="tx1"/>
                  </a:solidFill>
                </a:ln>
                <a:solidFill>
                  <a:schemeClr val="tx1"/>
                </a:solidFill>
              </a:rPr>
              <a:t>To be continued</a:t>
            </a:r>
            <a:endParaRPr lang="zh-CN" altLang="en-US" sz="1600" dirty="0">
              <a:ln>
                <a:solidFill>
                  <a:schemeClr val="tx1"/>
                </a:solidFill>
              </a:ln>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8066" name="Picture 2" descr="H:\2015年修改\图片4.jpg"/>
          <p:cNvPicPr>
            <a:picLocks noChangeAspect="1" noChangeArrowheads="1"/>
          </p:cNvPicPr>
          <p:nvPr/>
        </p:nvPicPr>
        <p:blipFill>
          <a:blip r:embed="rId1"/>
          <a:srcRect/>
          <a:stretch>
            <a:fillRect/>
          </a:stretch>
        </p:blipFill>
        <p:spPr bwMode="auto">
          <a:xfrm>
            <a:off x="244475" y="1511300"/>
            <a:ext cx="8613775" cy="5275263"/>
          </a:xfrm>
          <a:prstGeom prst="rect">
            <a:avLst/>
          </a:prstGeom>
          <a:noFill/>
          <a:ln w="9525">
            <a:noFill/>
            <a:miter lim="800000"/>
            <a:headEnd/>
            <a:tailEnd/>
          </a:ln>
        </p:spPr>
      </p:pic>
      <p:sp>
        <p:nvSpPr>
          <p:cNvPr id="10" name="TextBox 9"/>
          <p:cNvSpPr txBox="1">
            <a:spLocks noChangeArrowheads="1"/>
          </p:cNvSpPr>
          <p:nvPr/>
        </p:nvSpPr>
        <p:spPr bwMode="auto">
          <a:xfrm>
            <a:off x="571500" y="2214563"/>
            <a:ext cx="7950200" cy="4205287"/>
          </a:xfrm>
          <a:prstGeom prst="rect">
            <a:avLst/>
          </a:prstGeom>
          <a:noFill/>
          <a:ln w="9525">
            <a:noFill/>
            <a:miter lim="800000"/>
          </a:ln>
        </p:spPr>
        <p:txBody>
          <a:bodyPr>
            <a:spAutoFit/>
          </a:bodyPr>
          <a:lstStyle/>
          <a:p>
            <a:pPr indent="457200" algn="just">
              <a:lnSpc>
                <a:spcPct val="130000"/>
              </a:lnSpc>
            </a:pPr>
            <a:r>
              <a:rPr lang="en-US" altLang="zh-CN" sz="2300">
                <a:latin typeface="Helvetica" pitchFamily="2" charset="0"/>
                <a:ea typeface="楷体_GB2312" panose="02010609030101010101" pitchFamily="49" charset="-122"/>
              </a:rPr>
              <a:t>No, I don’t think travel can have an effect on our personality. Personality is our whole character and nature and is greatly affected by the environment in which we live. Personality is relatively stable. Maybe during a travel, our personality may change a little since we are in a different environment, but this change is temporary and shouldn’t last long. When we come back, we are still in the old environment.  Obviously, our personality will regain its old traits just in a couple of days or weeks.</a:t>
            </a:r>
            <a:endParaRPr lang="zh-CN" altLang="en-US" sz="2400">
              <a:latin typeface="Helvetica" pitchFamily="2" charset="0"/>
              <a:ea typeface="楷体_GB2312" panose="02010609030101010101" pitchFamily="49" charset="-122"/>
            </a:endParaRPr>
          </a:p>
        </p:txBody>
      </p:sp>
      <p:sp>
        <p:nvSpPr>
          <p:cNvPr id="88068" name="Text Box 18"/>
          <p:cNvSpPr txBox="1">
            <a:spLocks noChangeArrowheads="1"/>
          </p:cNvSpPr>
          <p:nvPr/>
        </p:nvSpPr>
        <p:spPr bwMode="auto">
          <a:xfrm>
            <a:off x="904875" y="1365250"/>
            <a:ext cx="7429500" cy="461963"/>
          </a:xfrm>
          <a:prstGeom prst="rect">
            <a:avLst/>
          </a:prstGeom>
          <a:noFill/>
          <a:ln w="9525">
            <a:noFill/>
            <a:miter lim="800000"/>
          </a:ln>
        </p:spPr>
        <p:txBody>
          <a:bodyPr>
            <a:spAutoFit/>
          </a:bodyPr>
          <a:lstStyle/>
          <a:p>
            <a:pPr marL="120650" indent="-120650" algn="just"/>
            <a:endParaRPr lang="en-US" altLang="zh-CN" sz="2400">
              <a:latin typeface="Helvetica" pitchFamily="2" charset="0"/>
              <a:ea typeface="楷体_GB2312" panose="02010609030101010101" pitchFamily="49" charset="-122"/>
              <a:cs typeface="Helvetica Neue Black Condensed"/>
            </a:endParaRPr>
          </a:p>
        </p:txBody>
      </p:sp>
      <p:sp>
        <p:nvSpPr>
          <p:cNvPr id="88069" name="Text Box 18"/>
          <p:cNvSpPr txBox="1">
            <a:spLocks noChangeArrowheads="1"/>
          </p:cNvSpPr>
          <p:nvPr/>
        </p:nvSpPr>
        <p:spPr bwMode="auto">
          <a:xfrm>
            <a:off x="1104900" y="1287463"/>
            <a:ext cx="7396163" cy="1600200"/>
          </a:xfrm>
          <a:prstGeom prst="rect">
            <a:avLst/>
          </a:prstGeom>
          <a:noFill/>
          <a:ln w="9525">
            <a:noFill/>
            <a:miter lim="800000"/>
          </a:ln>
        </p:spPr>
        <p:txBody>
          <a:bodyPr>
            <a:spAutoFit/>
          </a:bodyPr>
          <a:lstStyle/>
          <a:p>
            <a:pPr marL="120650" indent="-120650" algn="just"/>
            <a:r>
              <a:rPr lang="en-US" altLang="zh-CN" sz="2400">
                <a:latin typeface="Helvetica" pitchFamily="2" charset="0"/>
                <a:ea typeface="楷体_GB2312" panose="02010609030101010101" pitchFamily="49" charset="-122"/>
              </a:rPr>
              <a:t>3. Can travel affect our personalities? If so, how?</a:t>
            </a:r>
            <a:endParaRPr lang="en-US" altLang="zh-CN" sz="2400">
              <a:latin typeface="Helvetica" pitchFamily="2" charset="0"/>
              <a:ea typeface="楷体_GB2312" panose="02010609030101010101" pitchFamily="49" charset="-122"/>
            </a:endParaRPr>
          </a:p>
          <a:p>
            <a:pPr marL="120650" indent="-120650" algn="just"/>
            <a:endParaRPr lang="zh-CN" altLang="en-US" sz="2400">
              <a:latin typeface="Helvetica" pitchFamily="2" charset="0"/>
              <a:ea typeface="楷体_GB2312" panose="02010609030101010101" pitchFamily="49" charset="-122"/>
            </a:endParaRPr>
          </a:p>
          <a:p>
            <a:pPr marL="120650" indent="-120650" algn="just"/>
            <a:endParaRPr lang="en-US" altLang="zh-CN" sz="2400">
              <a:solidFill>
                <a:srgbClr val="1C1C1C"/>
              </a:solidFill>
              <a:latin typeface="Calibri" panose="020F0502020204030204" pitchFamily="34" charset="0"/>
            </a:endParaRPr>
          </a:p>
          <a:p>
            <a:pPr marL="120650" indent="-120650" algn="just"/>
            <a:endParaRPr lang="en-US" altLang="zh-CN" sz="2400">
              <a:solidFill>
                <a:srgbClr val="1C1C1C"/>
              </a:solidFill>
              <a:latin typeface="Calibri" panose="020F0502020204030204" pitchFamily="34" charset="0"/>
            </a:endParaRPr>
          </a:p>
        </p:txBody>
      </p:sp>
      <p:pic>
        <p:nvPicPr>
          <p:cNvPr id="88070" name="Picture 4">
            <a:hlinkClick r:id="rId2" action="ppaction://hlinksldjump"/>
          </p:cNvPr>
          <p:cNvPicPr>
            <a:picLocks noChangeAspect="1" noChangeArrowheads="1"/>
          </p:cNvPicPr>
          <p:nvPr/>
        </p:nvPicPr>
        <p:blipFill>
          <a:blip r:embed="rId3"/>
          <a:srcRect/>
          <a:stretch>
            <a:fillRect/>
          </a:stretch>
        </p:blipFill>
        <p:spPr bwMode="auto">
          <a:xfrm>
            <a:off x="8521700" y="6327775"/>
            <a:ext cx="434975" cy="458788"/>
          </a:xfrm>
          <a:prstGeom prst="rect">
            <a:avLst/>
          </a:prstGeom>
          <a:noFill/>
          <a:ln w="9525">
            <a:noFill/>
            <a:miter lim="800000"/>
            <a:headEnd/>
            <a:tailEnd/>
          </a:ln>
        </p:spPr>
      </p:pic>
      <p:pic>
        <p:nvPicPr>
          <p:cNvPr id="88071" name="Picture 2" descr="H:\2015年修改\图片16.jpg"/>
          <p:cNvPicPr>
            <a:picLocks noChangeAspect="1" noChangeArrowheads="1"/>
          </p:cNvPicPr>
          <p:nvPr/>
        </p:nvPicPr>
        <p:blipFill>
          <a:blip r:embed="rId4"/>
          <a:srcRect/>
          <a:stretch>
            <a:fillRect/>
          </a:stretch>
        </p:blipFill>
        <p:spPr bwMode="auto">
          <a:xfrm>
            <a:off x="0" y="0"/>
            <a:ext cx="7212013" cy="1163638"/>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9090" name="Picture 2" descr="H:\2015年修改\图片4.jpg"/>
          <p:cNvPicPr>
            <a:picLocks noChangeAspect="1" noChangeArrowheads="1"/>
          </p:cNvPicPr>
          <p:nvPr/>
        </p:nvPicPr>
        <p:blipFill>
          <a:blip r:embed="rId1"/>
          <a:srcRect/>
          <a:stretch>
            <a:fillRect/>
          </a:stretch>
        </p:blipFill>
        <p:spPr bwMode="auto">
          <a:xfrm>
            <a:off x="500063" y="2562225"/>
            <a:ext cx="8334375" cy="3724275"/>
          </a:xfrm>
          <a:prstGeom prst="rect">
            <a:avLst/>
          </a:prstGeom>
          <a:noFill/>
          <a:ln w="9525">
            <a:noFill/>
            <a:miter lim="800000"/>
            <a:headEnd/>
            <a:tailEnd/>
          </a:ln>
        </p:spPr>
      </p:pic>
      <p:sp>
        <p:nvSpPr>
          <p:cNvPr id="89091" name="TextBox 8"/>
          <p:cNvSpPr txBox="1">
            <a:spLocks noChangeArrowheads="1"/>
          </p:cNvSpPr>
          <p:nvPr/>
        </p:nvSpPr>
        <p:spPr bwMode="auto">
          <a:xfrm>
            <a:off x="877888" y="1439863"/>
            <a:ext cx="755650" cy="585787"/>
          </a:xfrm>
          <a:prstGeom prst="rect">
            <a:avLst/>
          </a:prstGeom>
          <a:noFill/>
          <a:ln w="9525">
            <a:noFill/>
            <a:miter lim="800000"/>
          </a:ln>
        </p:spPr>
        <p:txBody>
          <a:bodyPr>
            <a:spAutoFit/>
          </a:bodyPr>
          <a:lstStyle/>
          <a:p>
            <a:pPr marL="514350" indent="-514350" algn="just" eaLnBrk="0" hangingPunct="0"/>
            <a:r>
              <a:rPr lang="en-US" altLang="zh-CN" b="1">
                <a:solidFill>
                  <a:srgbClr val="0E9D80"/>
                </a:solidFill>
                <a:latin typeface="Helvetica" pitchFamily="2" charset="0"/>
                <a:ea typeface="Cambria Math" panose="02040503050406030204" pitchFamily="18" charset="0"/>
                <a:cs typeface="Helvetica Neue Black Condensed"/>
              </a:rPr>
              <a:t>  </a:t>
            </a:r>
            <a:endParaRPr lang="en-US" altLang="zh-CN" b="1">
              <a:solidFill>
                <a:srgbClr val="0E9D80"/>
              </a:solidFill>
              <a:latin typeface="Helvetica" pitchFamily="2" charset="0"/>
              <a:ea typeface="Cambria Math" panose="02040503050406030204" pitchFamily="18" charset="0"/>
              <a:cs typeface="Helvetica Neue Black Condensed"/>
            </a:endParaRPr>
          </a:p>
        </p:txBody>
      </p:sp>
      <p:sp>
        <p:nvSpPr>
          <p:cNvPr id="89092" name="文本框 5"/>
          <p:cNvSpPr txBox="1">
            <a:spLocks noChangeArrowheads="1"/>
          </p:cNvSpPr>
          <p:nvPr/>
        </p:nvSpPr>
        <p:spPr bwMode="auto">
          <a:xfrm>
            <a:off x="877888" y="1401763"/>
            <a:ext cx="7789862" cy="1169987"/>
          </a:xfrm>
          <a:prstGeom prst="rect">
            <a:avLst/>
          </a:prstGeom>
          <a:noFill/>
          <a:ln w="9525">
            <a:noFill/>
            <a:miter lim="800000"/>
          </a:ln>
        </p:spPr>
        <p:txBody>
          <a:bodyPr>
            <a:spAutoFit/>
          </a:bodyPr>
          <a:lstStyle/>
          <a:p>
            <a:pPr algn="just">
              <a:lnSpc>
                <a:spcPts val="2800"/>
              </a:lnSpc>
            </a:pPr>
            <a:r>
              <a:rPr lang="en-US" altLang="zh-CN" sz="2400">
                <a:latin typeface="Helvetica" pitchFamily="2" charset="0"/>
              </a:rPr>
              <a:t>How do you understand the following quotes </a:t>
            </a:r>
            <a:r>
              <a:rPr lang="zh-CN" altLang="en-US" sz="2400" b="1">
                <a:solidFill>
                  <a:srgbClr val="FF6600"/>
                </a:solidFill>
                <a:latin typeface="Helvetica" pitchFamily="2" charset="0"/>
              </a:rPr>
              <a:t>“</a:t>
            </a:r>
            <a:r>
              <a:rPr lang="zh-CN" altLang="en-US" sz="2400" b="1">
                <a:solidFill>
                  <a:srgbClr val="FF6600"/>
                </a:solidFill>
                <a:latin typeface="华文行楷" panose="02010800040101010101" pitchFamily="2" charset="-122"/>
                <a:ea typeface="华文行楷" panose="02010800040101010101" pitchFamily="2" charset="-122"/>
              </a:rPr>
              <a:t>读万卷书不如行万里路。</a:t>
            </a:r>
            <a:r>
              <a:rPr lang="zh-CN" altLang="en-US" sz="2400" b="1">
                <a:solidFill>
                  <a:srgbClr val="FF6600"/>
                </a:solidFill>
                <a:latin typeface="Helvetica" pitchFamily="2" charset="0"/>
              </a:rPr>
              <a:t>”</a:t>
            </a:r>
            <a:r>
              <a:rPr lang="en-US" altLang="zh-CN" sz="2400">
                <a:latin typeface="Helvetica" pitchFamily="2" charset="0"/>
              </a:rPr>
              <a:t>and </a:t>
            </a:r>
            <a:r>
              <a:rPr lang="zh-CN" altLang="en-US" sz="2400" b="1">
                <a:solidFill>
                  <a:srgbClr val="FF6600"/>
                </a:solidFill>
                <a:latin typeface="Helvetica" pitchFamily="2" charset="0"/>
              </a:rPr>
              <a:t>“</a:t>
            </a:r>
            <a:r>
              <a:rPr lang="en-US" altLang="zh-CN" sz="2400" b="1">
                <a:solidFill>
                  <a:srgbClr val="FF6600"/>
                </a:solidFill>
                <a:latin typeface="Helvetica" pitchFamily="2" charset="0"/>
              </a:rPr>
              <a:t>Travel is fatal to prejudice….and narrow-mindedness … </a:t>
            </a:r>
            <a:r>
              <a:rPr lang="zh-CN" altLang="en-US" sz="2400" b="1">
                <a:solidFill>
                  <a:srgbClr val="FF6600"/>
                </a:solidFill>
                <a:latin typeface="Helvetica" pitchFamily="2" charset="0"/>
              </a:rPr>
              <a:t>”</a:t>
            </a:r>
            <a:r>
              <a:rPr lang="en-US" altLang="zh-CN" sz="2400">
                <a:latin typeface="Helvetica" pitchFamily="2" charset="0"/>
              </a:rPr>
              <a:t>? </a:t>
            </a:r>
            <a:endParaRPr lang="zh-CN" altLang="en-US" sz="2400">
              <a:solidFill>
                <a:srgbClr val="000000"/>
              </a:solidFill>
              <a:latin typeface="Helvetica" pitchFamily="2" charset="0"/>
            </a:endParaRPr>
          </a:p>
        </p:txBody>
      </p:sp>
      <p:sp>
        <p:nvSpPr>
          <p:cNvPr id="11" name="矩形 10"/>
          <p:cNvSpPr>
            <a:spLocks noChangeArrowheads="1"/>
          </p:cNvSpPr>
          <p:nvPr/>
        </p:nvSpPr>
        <p:spPr bwMode="auto">
          <a:xfrm>
            <a:off x="920750" y="3065463"/>
            <a:ext cx="7366000" cy="2935287"/>
          </a:xfrm>
          <a:prstGeom prst="rect">
            <a:avLst/>
          </a:prstGeom>
          <a:noFill/>
          <a:ln w="9525">
            <a:noFill/>
            <a:miter lim="800000"/>
          </a:ln>
        </p:spPr>
        <p:txBody>
          <a:bodyPr>
            <a:spAutoFit/>
          </a:bodyPr>
          <a:lstStyle/>
          <a:p>
            <a:pPr indent="120650" algn="just">
              <a:lnSpc>
                <a:spcPct val="110000"/>
              </a:lnSpc>
              <a:defRPr/>
            </a:pPr>
            <a:r>
              <a:rPr lang="en-US" altLang="zh-CN" sz="2400" dirty="0">
                <a:latin typeface="Helvetica" pitchFamily="2" charset="0"/>
                <a:ea typeface="+mn-ea"/>
              </a:rPr>
              <a:t>  This old Chinese saying tells us that travelling is a good way to experience life.</a:t>
            </a:r>
            <a:endParaRPr lang="en-US" altLang="zh-CN" sz="2400" dirty="0">
              <a:latin typeface="Helvetica" pitchFamily="2" charset="0"/>
              <a:ea typeface="+mn-ea"/>
            </a:endParaRPr>
          </a:p>
          <a:p>
            <a:pPr indent="120650" algn="just">
              <a:lnSpc>
                <a:spcPct val="110000"/>
              </a:lnSpc>
              <a:defRPr/>
            </a:pPr>
            <a:r>
              <a:rPr lang="en-US" altLang="zh-CN" sz="2400" dirty="0">
                <a:latin typeface="Helvetica" pitchFamily="2" charset="0"/>
                <a:ea typeface="+mn-ea"/>
              </a:rPr>
              <a:t>  Getting ahead in your career is not just about getting good grades or test scores in school. It is also about having real experience with the world beyond your borders — experience with languages, cultures and societies very different from your own.</a:t>
            </a:r>
            <a:endParaRPr lang="en-US" altLang="zh-CN" sz="2400" dirty="0">
              <a:latin typeface="Helvetica" pitchFamily="2" charset="0"/>
              <a:ea typeface="+mn-ea"/>
            </a:endParaRPr>
          </a:p>
        </p:txBody>
      </p:sp>
      <p:pic>
        <p:nvPicPr>
          <p:cNvPr id="89094" name="Picture 4" descr="H:\2015年修改\图片21.jpg"/>
          <p:cNvPicPr>
            <a:picLocks noChangeAspect="1" noChangeArrowheads="1"/>
          </p:cNvPicPr>
          <p:nvPr/>
        </p:nvPicPr>
        <p:blipFill>
          <a:blip r:embed="rId2"/>
          <a:srcRect/>
          <a:stretch>
            <a:fillRect/>
          </a:stretch>
        </p:blipFill>
        <p:spPr bwMode="auto">
          <a:xfrm>
            <a:off x="0" y="0"/>
            <a:ext cx="7156450" cy="1163638"/>
          </a:xfrm>
          <a:prstGeom prst="rect">
            <a:avLst/>
          </a:prstGeom>
          <a:noFill/>
          <a:ln w="9525">
            <a:noFill/>
            <a:miter lim="800000"/>
            <a:headEnd/>
            <a:tailEnd/>
          </a:ln>
        </p:spPr>
      </p:pic>
      <p:sp>
        <p:nvSpPr>
          <p:cNvPr id="8" name="右箭头 7">
            <a:hlinkClick r:id="" action="ppaction://hlinkshowjump?jump=nextslide"/>
          </p:cNvPr>
          <p:cNvSpPr/>
          <p:nvPr/>
        </p:nvSpPr>
        <p:spPr>
          <a:xfrm>
            <a:off x="6084168" y="6093296"/>
            <a:ext cx="1800200" cy="648072"/>
          </a:xfrm>
          <a:prstGeom prst="rightArrow">
            <a:avLst/>
          </a:prstGeom>
          <a:solidFill>
            <a:schemeClr val="bg1"/>
          </a:solid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altLang="zh-CN" sz="1600" dirty="0">
                <a:ln>
                  <a:solidFill>
                    <a:schemeClr val="tx1"/>
                  </a:solidFill>
                </a:ln>
                <a:solidFill>
                  <a:schemeClr val="tx1"/>
                </a:solidFill>
              </a:rPr>
              <a:t>To be continued</a:t>
            </a:r>
            <a:endParaRPr lang="zh-CN" altLang="en-US" sz="1600" dirty="0">
              <a:ln>
                <a:solidFill>
                  <a:schemeClr val="tx1"/>
                </a:solidFill>
              </a:ln>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linds(horizontal)">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0114" name="Picture 2" descr="H:\2015年修改\图片4.jpg"/>
          <p:cNvPicPr>
            <a:picLocks noChangeAspect="1" noChangeArrowheads="1"/>
          </p:cNvPicPr>
          <p:nvPr/>
        </p:nvPicPr>
        <p:blipFill>
          <a:blip r:embed="rId1"/>
          <a:srcRect/>
          <a:stretch>
            <a:fillRect/>
          </a:stretch>
        </p:blipFill>
        <p:spPr bwMode="auto">
          <a:xfrm>
            <a:off x="527050" y="2695575"/>
            <a:ext cx="8045450" cy="3519488"/>
          </a:xfrm>
          <a:prstGeom prst="rect">
            <a:avLst/>
          </a:prstGeom>
          <a:noFill/>
          <a:ln w="9525">
            <a:noFill/>
            <a:miter lim="800000"/>
            <a:headEnd/>
            <a:tailEnd/>
          </a:ln>
        </p:spPr>
      </p:pic>
      <p:sp>
        <p:nvSpPr>
          <p:cNvPr id="90115" name="TextBox 8"/>
          <p:cNvSpPr txBox="1">
            <a:spLocks noChangeArrowheads="1"/>
          </p:cNvSpPr>
          <p:nvPr/>
        </p:nvSpPr>
        <p:spPr bwMode="auto">
          <a:xfrm>
            <a:off x="877888" y="1439863"/>
            <a:ext cx="755650" cy="585787"/>
          </a:xfrm>
          <a:prstGeom prst="rect">
            <a:avLst/>
          </a:prstGeom>
          <a:noFill/>
          <a:ln w="9525">
            <a:noFill/>
            <a:miter lim="800000"/>
          </a:ln>
        </p:spPr>
        <p:txBody>
          <a:bodyPr>
            <a:spAutoFit/>
          </a:bodyPr>
          <a:lstStyle/>
          <a:p>
            <a:pPr marL="514350" indent="-514350" algn="just" eaLnBrk="0" hangingPunct="0"/>
            <a:r>
              <a:rPr lang="en-US" altLang="zh-CN" b="1">
                <a:solidFill>
                  <a:srgbClr val="0E9D80"/>
                </a:solidFill>
                <a:latin typeface="Helvetica" pitchFamily="2" charset="0"/>
                <a:ea typeface="Cambria Math" panose="02040503050406030204" pitchFamily="18" charset="0"/>
                <a:cs typeface="Helvetica Neue Black Condensed"/>
              </a:rPr>
              <a:t>  </a:t>
            </a:r>
            <a:endParaRPr lang="en-US" altLang="zh-CN" b="1">
              <a:solidFill>
                <a:srgbClr val="0E9D80"/>
              </a:solidFill>
              <a:latin typeface="Helvetica" pitchFamily="2" charset="0"/>
              <a:ea typeface="Cambria Math" panose="02040503050406030204" pitchFamily="18" charset="0"/>
              <a:cs typeface="Helvetica Neue Black Condensed"/>
            </a:endParaRPr>
          </a:p>
        </p:txBody>
      </p:sp>
      <p:sp>
        <p:nvSpPr>
          <p:cNvPr id="90116" name="文本框 5"/>
          <p:cNvSpPr txBox="1">
            <a:spLocks noChangeArrowheads="1"/>
          </p:cNvSpPr>
          <p:nvPr/>
        </p:nvSpPr>
        <p:spPr bwMode="auto">
          <a:xfrm>
            <a:off x="755650" y="1473200"/>
            <a:ext cx="7539038" cy="1169988"/>
          </a:xfrm>
          <a:prstGeom prst="rect">
            <a:avLst/>
          </a:prstGeom>
          <a:noFill/>
          <a:ln w="9525">
            <a:noFill/>
            <a:miter lim="800000"/>
          </a:ln>
        </p:spPr>
        <p:txBody>
          <a:bodyPr>
            <a:spAutoFit/>
          </a:bodyPr>
          <a:lstStyle/>
          <a:p>
            <a:pPr algn="just">
              <a:lnSpc>
                <a:spcPts val="2800"/>
              </a:lnSpc>
            </a:pPr>
            <a:r>
              <a:rPr lang="en-US" altLang="zh-CN" sz="2400" dirty="0">
                <a:latin typeface="Helvetica" pitchFamily="2" charset="0"/>
              </a:rPr>
              <a:t>How do you understand the following quotes </a:t>
            </a:r>
            <a:r>
              <a:rPr lang="en-US" altLang="zh-CN" sz="2400" b="1" dirty="0" smtClean="0">
                <a:solidFill>
                  <a:srgbClr val="FF6600"/>
                </a:solidFill>
                <a:latin typeface="Helvetica" pitchFamily="2" charset="0"/>
              </a:rPr>
              <a:t>“</a:t>
            </a:r>
            <a:r>
              <a:rPr lang="zh-CN" altLang="en-US" sz="2400" b="1" dirty="0" smtClean="0">
                <a:solidFill>
                  <a:srgbClr val="FF6600"/>
                </a:solidFill>
                <a:latin typeface="华文行楷" panose="02010800040101010101" pitchFamily="2" charset="-122"/>
                <a:ea typeface="华文行楷" panose="02010800040101010101" pitchFamily="2" charset="-122"/>
              </a:rPr>
              <a:t>读</a:t>
            </a:r>
            <a:r>
              <a:rPr lang="zh-CN" altLang="en-US" sz="2400" b="1" dirty="0">
                <a:solidFill>
                  <a:srgbClr val="FF6600"/>
                </a:solidFill>
                <a:latin typeface="华文行楷" panose="02010800040101010101" pitchFamily="2" charset="-122"/>
                <a:ea typeface="华文行楷" panose="02010800040101010101" pitchFamily="2" charset="-122"/>
              </a:rPr>
              <a:t>万卷书不如行</a:t>
            </a:r>
            <a:r>
              <a:rPr lang="zh-CN" altLang="en-US" sz="2400" b="1" dirty="0" smtClean="0">
                <a:solidFill>
                  <a:srgbClr val="FF6600"/>
                </a:solidFill>
                <a:latin typeface="华文行楷" panose="02010800040101010101" pitchFamily="2" charset="-122"/>
                <a:ea typeface="华文行楷" panose="02010800040101010101" pitchFamily="2" charset="-122"/>
              </a:rPr>
              <a:t>万里路。</a:t>
            </a:r>
            <a:r>
              <a:rPr lang="en-US" altLang="zh-CN" sz="2400" b="1" dirty="0" smtClean="0">
                <a:solidFill>
                  <a:srgbClr val="FF6600"/>
                </a:solidFill>
                <a:latin typeface="Helvetica" pitchFamily="2" charset="0"/>
              </a:rPr>
              <a:t>” </a:t>
            </a:r>
            <a:r>
              <a:rPr lang="en-US" altLang="zh-CN" sz="2400" dirty="0" smtClean="0">
                <a:latin typeface="Helvetica" pitchFamily="2" charset="0"/>
              </a:rPr>
              <a:t>and </a:t>
            </a:r>
            <a:r>
              <a:rPr lang="en-US" altLang="zh-CN" sz="2400" b="1" dirty="0" smtClean="0">
                <a:solidFill>
                  <a:srgbClr val="FF6600"/>
                </a:solidFill>
                <a:latin typeface="Helvetica" pitchFamily="2" charset="0"/>
              </a:rPr>
              <a:t>“Travel </a:t>
            </a:r>
            <a:r>
              <a:rPr lang="en-US" altLang="zh-CN" sz="2400" b="1" dirty="0">
                <a:solidFill>
                  <a:srgbClr val="FF6600"/>
                </a:solidFill>
                <a:latin typeface="Helvetica" pitchFamily="2" charset="0"/>
              </a:rPr>
              <a:t>is fatal to </a:t>
            </a:r>
            <a:r>
              <a:rPr lang="en-US" altLang="zh-CN" sz="2400" b="1" dirty="0" smtClean="0">
                <a:solidFill>
                  <a:srgbClr val="FF6600"/>
                </a:solidFill>
                <a:latin typeface="Helvetica" pitchFamily="2" charset="0"/>
              </a:rPr>
              <a:t>prejudice…and </a:t>
            </a:r>
            <a:r>
              <a:rPr lang="en-US" altLang="zh-CN" sz="2400" b="1" dirty="0">
                <a:solidFill>
                  <a:srgbClr val="FF6600"/>
                </a:solidFill>
                <a:latin typeface="Helvetica" pitchFamily="2" charset="0"/>
              </a:rPr>
              <a:t>narrow-mindedness</a:t>
            </a:r>
            <a:r>
              <a:rPr lang="en-US" altLang="zh-CN" sz="2400" b="1" dirty="0" smtClean="0">
                <a:solidFill>
                  <a:srgbClr val="FF6600"/>
                </a:solidFill>
                <a:latin typeface="Helvetica" pitchFamily="2" charset="0"/>
              </a:rPr>
              <a:t>…”</a:t>
            </a:r>
            <a:r>
              <a:rPr lang="en-US" altLang="zh-CN" sz="2400" dirty="0" smtClean="0">
                <a:latin typeface="Helvetica" pitchFamily="2" charset="0"/>
              </a:rPr>
              <a:t>? </a:t>
            </a:r>
            <a:endParaRPr lang="zh-CN" altLang="en-US" sz="2400" dirty="0">
              <a:solidFill>
                <a:srgbClr val="000000"/>
              </a:solidFill>
              <a:latin typeface="Helvetica" pitchFamily="2" charset="0"/>
            </a:endParaRPr>
          </a:p>
        </p:txBody>
      </p:sp>
      <p:sp>
        <p:nvSpPr>
          <p:cNvPr id="12" name="矩形 11"/>
          <p:cNvSpPr>
            <a:spLocks noChangeArrowheads="1"/>
          </p:cNvSpPr>
          <p:nvPr/>
        </p:nvSpPr>
        <p:spPr bwMode="auto">
          <a:xfrm>
            <a:off x="857250" y="3328988"/>
            <a:ext cx="7437438" cy="2528887"/>
          </a:xfrm>
          <a:prstGeom prst="rect">
            <a:avLst/>
          </a:prstGeom>
          <a:noFill/>
          <a:ln w="9525">
            <a:noFill/>
            <a:miter lim="800000"/>
          </a:ln>
        </p:spPr>
        <p:txBody>
          <a:bodyPr>
            <a:spAutoFit/>
          </a:bodyPr>
          <a:lstStyle/>
          <a:p>
            <a:pPr algn="just">
              <a:lnSpc>
                <a:spcPct val="110000"/>
              </a:lnSpc>
            </a:pPr>
            <a:r>
              <a:rPr lang="en-US" altLang="zh-CN" sz="2400">
                <a:latin typeface="Helvetica" pitchFamily="2" charset="0"/>
              </a:rPr>
              <a:t>     But Mark Twain, the famous American writer, believes that  travel to foreign places, experiencing new foods, unusual sights, strange sounds and unfamiliar behaviors, not only provides great memories but amazingly, causes changes in our brains and our perceptions.</a:t>
            </a:r>
            <a:endParaRPr lang="zh-CN" altLang="en-US" sz="2400">
              <a:latin typeface="Helvetica" pitchFamily="2" charset="0"/>
            </a:endParaRPr>
          </a:p>
        </p:txBody>
      </p:sp>
      <p:pic>
        <p:nvPicPr>
          <p:cNvPr id="90118" name="Picture 4" descr="H:\2015年修改\图片21.jpg"/>
          <p:cNvPicPr>
            <a:picLocks noChangeAspect="1" noChangeArrowheads="1"/>
          </p:cNvPicPr>
          <p:nvPr/>
        </p:nvPicPr>
        <p:blipFill>
          <a:blip r:embed="rId2"/>
          <a:srcRect/>
          <a:stretch>
            <a:fillRect/>
          </a:stretch>
        </p:blipFill>
        <p:spPr bwMode="auto">
          <a:xfrm>
            <a:off x="0" y="0"/>
            <a:ext cx="7156450" cy="1163638"/>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linds(horizontal)">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TextBox 8"/>
          <p:cNvSpPr txBox="1">
            <a:spLocks noChangeArrowheads="1"/>
          </p:cNvSpPr>
          <p:nvPr/>
        </p:nvSpPr>
        <p:spPr bwMode="auto">
          <a:xfrm>
            <a:off x="1149350" y="1484313"/>
            <a:ext cx="755650" cy="585787"/>
          </a:xfrm>
          <a:prstGeom prst="rect">
            <a:avLst/>
          </a:prstGeom>
          <a:noFill/>
          <a:ln w="9525">
            <a:noFill/>
            <a:miter lim="800000"/>
          </a:ln>
        </p:spPr>
        <p:txBody>
          <a:bodyPr>
            <a:spAutoFit/>
          </a:bodyPr>
          <a:lstStyle/>
          <a:p>
            <a:pPr marL="514350" indent="-514350" algn="just" eaLnBrk="0" hangingPunct="0"/>
            <a:r>
              <a:rPr lang="en-US" altLang="zh-CN" b="1">
                <a:solidFill>
                  <a:srgbClr val="0E9D80"/>
                </a:solidFill>
                <a:latin typeface="Helvetica" pitchFamily="2" charset="0"/>
                <a:ea typeface="Cambria Math" panose="02040503050406030204" pitchFamily="18" charset="0"/>
                <a:cs typeface="Helvetica Neue Black Condensed"/>
              </a:rPr>
              <a:t>  </a:t>
            </a:r>
            <a:endParaRPr lang="en-US" altLang="zh-CN" b="1">
              <a:solidFill>
                <a:srgbClr val="0E9D80"/>
              </a:solidFill>
              <a:latin typeface="Helvetica" pitchFamily="2" charset="0"/>
              <a:ea typeface="Cambria Math" panose="02040503050406030204" pitchFamily="18" charset="0"/>
              <a:cs typeface="Helvetica Neue Black Condensed"/>
            </a:endParaRPr>
          </a:p>
        </p:txBody>
      </p:sp>
      <p:grpSp>
        <p:nvGrpSpPr>
          <p:cNvPr id="91139" name="组合 17"/>
          <p:cNvGrpSpPr/>
          <p:nvPr/>
        </p:nvGrpSpPr>
        <p:grpSpPr bwMode="auto">
          <a:xfrm>
            <a:off x="923925" y="1930400"/>
            <a:ext cx="6934200" cy="2342675"/>
            <a:chOff x="924275" y="1930589"/>
            <a:chExt cx="6933927" cy="2342164"/>
          </a:xfrm>
        </p:grpSpPr>
        <p:sp>
          <p:nvSpPr>
            <p:cNvPr id="91147" name="TextBox 6"/>
            <p:cNvSpPr txBox="1">
              <a:spLocks noChangeArrowheads="1"/>
            </p:cNvSpPr>
            <p:nvPr/>
          </p:nvSpPr>
          <p:spPr bwMode="auto">
            <a:xfrm>
              <a:off x="924275" y="3141152"/>
              <a:ext cx="6933927" cy="1131601"/>
            </a:xfrm>
            <a:prstGeom prst="rect">
              <a:avLst/>
            </a:prstGeom>
            <a:noFill/>
            <a:ln w="9525">
              <a:noFill/>
              <a:miter lim="800000"/>
            </a:ln>
          </p:spPr>
          <p:txBody>
            <a:bodyPr>
              <a:spAutoFit/>
            </a:bodyPr>
            <a:lstStyle/>
            <a:p>
              <a:pPr>
                <a:lnSpc>
                  <a:spcPct val="150000"/>
                </a:lnSpc>
              </a:pPr>
              <a:r>
                <a:rPr lang="en-US" altLang="zh-CN" sz="2400" dirty="0">
                  <a:solidFill>
                    <a:srgbClr val="000000"/>
                  </a:solidFill>
                  <a:latin typeface="Helvetica" pitchFamily="2" charset="0"/>
                </a:rPr>
                <a:t>Q: How is the </a:t>
              </a:r>
              <a:r>
                <a:rPr lang="en-US" altLang="zh-CN" sz="2400" dirty="0" smtClean="0">
                  <a:solidFill>
                    <a:srgbClr val="000000"/>
                  </a:solidFill>
                  <a:latin typeface="Helvetica" pitchFamily="2" charset="0"/>
                </a:rPr>
                <a:t>man </a:t>
              </a:r>
              <a:r>
                <a:rPr lang="en-US" altLang="zh-CN" sz="2400" dirty="0">
                  <a:solidFill>
                    <a:srgbClr val="000000"/>
                  </a:solidFill>
                  <a:latin typeface="Helvetica" pitchFamily="2" charset="0"/>
                </a:rPr>
                <a:t>in the song different from that in </a:t>
              </a:r>
              <a:r>
                <a:rPr lang="en-US" altLang="zh-CN" sz="2400" dirty="0" smtClean="0">
                  <a:solidFill>
                    <a:srgbClr val="000000"/>
                  </a:solidFill>
                  <a:latin typeface="Helvetica" pitchFamily="2" charset="0"/>
                </a:rPr>
                <a:t>the </a:t>
              </a:r>
              <a:r>
                <a:rPr lang="en-US" altLang="zh-CN" sz="2400" dirty="0">
                  <a:solidFill>
                    <a:srgbClr val="000000"/>
                  </a:solidFill>
                  <a:latin typeface="Helvetica" pitchFamily="2" charset="0"/>
                </a:rPr>
                <a:t>past after he took a travel to the riverside?</a:t>
              </a:r>
              <a:endParaRPr lang="zh-CN" altLang="en-US" sz="2400" dirty="0">
                <a:solidFill>
                  <a:srgbClr val="000000"/>
                </a:solidFill>
                <a:latin typeface="Helvetica" pitchFamily="2" charset="0"/>
              </a:endParaRPr>
            </a:p>
          </p:txBody>
        </p:sp>
        <p:sp>
          <p:nvSpPr>
            <p:cNvPr id="91148" name="矩形 10"/>
            <p:cNvSpPr>
              <a:spLocks noChangeArrowheads="1"/>
            </p:cNvSpPr>
            <p:nvPr/>
          </p:nvSpPr>
          <p:spPr bwMode="auto">
            <a:xfrm>
              <a:off x="928781" y="1930589"/>
              <a:ext cx="5429287" cy="830816"/>
            </a:xfrm>
            <a:prstGeom prst="rect">
              <a:avLst/>
            </a:prstGeom>
            <a:noFill/>
            <a:ln w="9525">
              <a:noFill/>
              <a:miter lim="800000"/>
            </a:ln>
          </p:spPr>
          <p:txBody>
            <a:bodyPr>
              <a:spAutoFit/>
            </a:bodyPr>
            <a:lstStyle/>
            <a:p>
              <a:pPr eaLnBrk="0" hangingPunct="0"/>
              <a:r>
                <a:rPr lang="en-US" altLang="zh-CN" sz="2400" b="1">
                  <a:solidFill>
                    <a:srgbClr val="000000"/>
                  </a:solidFill>
                  <a:latin typeface="Helvetica" pitchFamily="2" charset="0"/>
                </a:rPr>
                <a:t>Watch a video clip and discuss some questions.</a:t>
              </a:r>
              <a:endParaRPr lang="en-US" altLang="zh-CN" sz="2400" b="1">
                <a:solidFill>
                  <a:srgbClr val="000000"/>
                </a:solidFill>
                <a:latin typeface="Helvetica" pitchFamily="2" charset="0"/>
              </a:endParaRPr>
            </a:p>
          </p:txBody>
        </p:sp>
      </p:grpSp>
      <p:pic>
        <p:nvPicPr>
          <p:cNvPr id="91142" name="Picture 27" descr="E:\2014素材\441\24[2007418114541].png"/>
          <p:cNvPicPr>
            <a:picLocks noChangeAspect="1" noChangeArrowheads="1"/>
          </p:cNvPicPr>
          <p:nvPr/>
        </p:nvPicPr>
        <p:blipFill>
          <a:blip r:embed="rId1"/>
          <a:srcRect/>
          <a:stretch>
            <a:fillRect/>
          </a:stretch>
        </p:blipFill>
        <p:spPr bwMode="auto">
          <a:xfrm rot="1602339">
            <a:off x="6907213" y="1322388"/>
            <a:ext cx="1500187" cy="1566862"/>
          </a:xfrm>
          <a:prstGeom prst="rect">
            <a:avLst/>
          </a:prstGeom>
          <a:noFill/>
          <a:ln w="9525">
            <a:noFill/>
            <a:miter lim="800000"/>
            <a:headEnd/>
            <a:tailEnd/>
          </a:ln>
        </p:spPr>
      </p:pic>
      <p:grpSp>
        <p:nvGrpSpPr>
          <p:cNvPr id="91143" name="组合 18"/>
          <p:cNvGrpSpPr/>
          <p:nvPr/>
        </p:nvGrpSpPr>
        <p:grpSpPr bwMode="auto">
          <a:xfrm>
            <a:off x="6789738" y="4357688"/>
            <a:ext cx="1282700" cy="1143000"/>
            <a:chOff x="5932991" y="4500584"/>
            <a:chExt cx="1282234" cy="1142993"/>
          </a:xfrm>
        </p:grpSpPr>
        <p:pic>
          <p:nvPicPr>
            <p:cNvPr id="91145" name="Picture 3">
              <a:hlinkClick r:id="rId2" action="ppaction://hlinksldjump"/>
            </p:cNvPr>
            <p:cNvPicPr>
              <a:picLocks noChangeAspect="1" noChangeArrowheads="1"/>
            </p:cNvPicPr>
            <p:nvPr/>
          </p:nvPicPr>
          <p:blipFill>
            <a:blip r:embed="rId3"/>
            <a:srcRect/>
            <a:stretch>
              <a:fillRect/>
            </a:stretch>
          </p:blipFill>
          <p:spPr bwMode="auto">
            <a:xfrm>
              <a:off x="5932991" y="4500584"/>
              <a:ext cx="1210776" cy="1142993"/>
            </a:xfrm>
            <a:prstGeom prst="rect">
              <a:avLst/>
            </a:prstGeom>
            <a:noFill/>
            <a:ln w="9525">
              <a:noFill/>
              <a:miter lim="800000"/>
              <a:headEnd/>
              <a:tailEnd/>
            </a:ln>
          </p:spPr>
        </p:pic>
        <p:sp>
          <p:nvSpPr>
            <p:cNvPr id="17" name="TextBox 16">
              <a:hlinkClick r:id="rId2" action="ppaction://hlinksldjump"/>
            </p:cNvPr>
            <p:cNvSpPr txBox="1"/>
            <p:nvPr/>
          </p:nvSpPr>
          <p:spPr>
            <a:xfrm>
              <a:off x="6142465" y="4857769"/>
              <a:ext cx="1072760" cy="461960"/>
            </a:xfrm>
            <a:prstGeom prst="rect">
              <a:avLst/>
            </a:prstGeom>
            <a:noFill/>
          </p:spPr>
          <p:txBody>
            <a:bodyPr>
              <a:spAutoFit/>
            </a:bodyPr>
            <a:lstStyle/>
            <a:p>
              <a:pPr fontAlgn="auto">
                <a:spcBef>
                  <a:spcPts val="0"/>
                </a:spcBef>
                <a:spcAft>
                  <a:spcPts val="0"/>
                </a:spcAft>
                <a:defRPr/>
              </a:pPr>
              <a:r>
                <a:rPr lang="en-US" altLang="zh-CN" sz="2400" b="1" dirty="0">
                  <a:solidFill>
                    <a:schemeClr val="bg1"/>
                  </a:solidFill>
                  <a:effectLst>
                    <a:outerShdw blurRad="38100" dist="38100" dir="2700000" algn="tl">
                      <a:srgbClr val="000000">
                        <a:alpha val="43137"/>
                      </a:srgbClr>
                    </a:outerShdw>
                  </a:effectLst>
                  <a:latin typeface="Tempus Sans ITC" panose="04020404030D07020202" pitchFamily="82" charset="0"/>
                  <a:ea typeface="+mn-ea"/>
                </a:rPr>
                <a:t>Tips</a:t>
              </a:r>
              <a:endParaRPr lang="zh-CN" altLang="en-US" sz="2400" b="1" dirty="0">
                <a:solidFill>
                  <a:schemeClr val="bg1"/>
                </a:solidFill>
                <a:effectLst>
                  <a:outerShdw blurRad="38100" dist="38100" dir="2700000" algn="tl">
                    <a:srgbClr val="000000">
                      <a:alpha val="43137"/>
                    </a:srgbClr>
                  </a:outerShdw>
                </a:effectLst>
                <a:latin typeface="Tempus Sans ITC" panose="04020404030D07020202" pitchFamily="82" charset="0"/>
                <a:ea typeface="+mn-ea"/>
              </a:endParaRPr>
            </a:p>
          </p:txBody>
        </p:sp>
      </p:grpSp>
      <p:pic>
        <p:nvPicPr>
          <p:cNvPr id="91144" name="Picture 2" descr="H:\2015年修改\图片17.jpg"/>
          <p:cNvPicPr>
            <a:picLocks noChangeAspect="1" noChangeArrowheads="1"/>
          </p:cNvPicPr>
          <p:nvPr/>
        </p:nvPicPr>
        <p:blipFill>
          <a:blip r:embed="rId4"/>
          <a:srcRect/>
          <a:stretch>
            <a:fillRect/>
          </a:stretch>
        </p:blipFill>
        <p:spPr bwMode="auto">
          <a:xfrm>
            <a:off x="0" y="0"/>
            <a:ext cx="8656638" cy="1163638"/>
          </a:xfrm>
          <a:prstGeom prst="rect">
            <a:avLst/>
          </a:prstGeom>
          <a:noFill/>
          <a:ln w="9525">
            <a:noFill/>
            <a:miter lim="800000"/>
            <a:headEnd/>
            <a:tailEnd/>
          </a:ln>
        </p:spPr>
      </p:pic>
      <p:grpSp>
        <p:nvGrpSpPr>
          <p:cNvPr id="13" name="组合 12"/>
          <p:cNvGrpSpPr/>
          <p:nvPr/>
        </p:nvGrpSpPr>
        <p:grpSpPr>
          <a:xfrm>
            <a:off x="3214688" y="5715000"/>
            <a:ext cx="3887787" cy="461963"/>
            <a:chOff x="3214688" y="5715000"/>
            <a:chExt cx="3887787" cy="461963"/>
          </a:xfrm>
        </p:grpSpPr>
        <p:sp>
          <p:nvSpPr>
            <p:cNvPr id="12" name="Text Box 1074">
              <a:hlinkClick r:id="rId5" action="ppaction://hlinkfile"/>
            </p:cNvPr>
            <p:cNvSpPr txBox="1">
              <a:spLocks noChangeArrowheads="1"/>
            </p:cNvSpPr>
            <p:nvPr/>
          </p:nvSpPr>
          <p:spPr bwMode="auto">
            <a:xfrm>
              <a:off x="3214688" y="5715000"/>
              <a:ext cx="2767012" cy="461963"/>
            </a:xfrm>
            <a:prstGeom prst="rect">
              <a:avLst/>
            </a:prstGeom>
            <a:noFill/>
            <a:ln w="12700" cap="sq">
              <a:noFill/>
              <a:miter lim="800000"/>
              <a:headEnd type="none" w="sm" len="sm"/>
              <a:tailEnd type="none" w="sm" len="sm"/>
            </a:ln>
          </p:spPr>
          <p:txBody>
            <a:bodyPr>
              <a:spAutoFit/>
            </a:bodyPr>
            <a:lstStyle/>
            <a:p>
              <a:pPr fontAlgn="auto">
                <a:spcBef>
                  <a:spcPts val="0"/>
                </a:spcBef>
                <a:spcAft>
                  <a:spcPts val="0"/>
                </a:spcAft>
                <a:defRPr/>
              </a:pPr>
              <a:r>
                <a:rPr lang="en-US" altLang="zh-CN" sz="2400" b="1" dirty="0">
                  <a:solidFill>
                    <a:schemeClr val="accent6">
                      <a:lumMod val="75000"/>
                    </a:schemeClr>
                  </a:solidFill>
                  <a:latin typeface="Helvetica" pitchFamily="2" charset="0"/>
                  <a:ea typeface="+mn-ea"/>
                  <a:cs typeface="Helvetica Neue"/>
                </a:rPr>
                <a:t>Video Watching</a:t>
              </a:r>
              <a:endParaRPr lang="en-US" altLang="zh-CN" sz="2400" b="1" dirty="0">
                <a:solidFill>
                  <a:schemeClr val="accent6">
                    <a:lumMod val="75000"/>
                  </a:schemeClr>
                </a:solidFill>
                <a:latin typeface="Helvetica" pitchFamily="2" charset="0"/>
                <a:ea typeface="+mn-ea"/>
                <a:cs typeface="Helvetica Neue"/>
              </a:endParaRPr>
            </a:p>
          </p:txBody>
        </p:sp>
        <p:pic>
          <p:nvPicPr>
            <p:cNvPr id="91141" name="Picture 9" descr="13">
              <a:hlinkClick r:id="" action="ppaction://hlinkshowjump?jump=nextslide"/>
            </p:cNvPr>
            <p:cNvPicPr>
              <a:picLocks noChangeAspect="1" noChangeArrowheads="1" noCrop="1"/>
            </p:cNvPicPr>
            <p:nvPr/>
          </p:nvPicPr>
          <p:blipFill>
            <a:blip r:embed="rId6"/>
            <a:srcRect/>
            <a:stretch>
              <a:fillRect/>
            </a:stretch>
          </p:blipFill>
          <p:spPr bwMode="auto">
            <a:xfrm>
              <a:off x="5572125" y="5715000"/>
              <a:ext cx="1530350" cy="409575"/>
            </a:xfrm>
            <a:prstGeom prst="rect">
              <a:avLst/>
            </a:prstGeom>
            <a:noFill/>
            <a:ln w="9525">
              <a:noFill/>
              <a:miter lim="800000"/>
              <a:headEnd/>
              <a:tailEnd/>
            </a:ln>
          </p:spPr>
        </p:pic>
      </p:grpSp>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3186" name="Picture 2" descr="H:\2015年修改\图片5.jpg"/>
          <p:cNvPicPr>
            <a:picLocks noChangeAspect="1" noChangeArrowheads="1"/>
          </p:cNvPicPr>
          <p:nvPr/>
        </p:nvPicPr>
        <p:blipFill>
          <a:blip r:embed="rId1"/>
          <a:srcRect/>
          <a:stretch>
            <a:fillRect/>
          </a:stretch>
        </p:blipFill>
        <p:spPr bwMode="auto">
          <a:xfrm>
            <a:off x="239713" y="2406650"/>
            <a:ext cx="8594725" cy="3398838"/>
          </a:xfrm>
          <a:prstGeom prst="rect">
            <a:avLst/>
          </a:prstGeom>
          <a:noFill/>
          <a:ln w="9525">
            <a:noFill/>
            <a:miter lim="800000"/>
            <a:headEnd/>
            <a:tailEnd/>
          </a:ln>
        </p:spPr>
      </p:pic>
      <p:sp>
        <p:nvSpPr>
          <p:cNvPr id="93187" name="TextBox 8"/>
          <p:cNvSpPr txBox="1">
            <a:spLocks noChangeArrowheads="1"/>
          </p:cNvSpPr>
          <p:nvPr/>
        </p:nvSpPr>
        <p:spPr bwMode="auto">
          <a:xfrm>
            <a:off x="877888" y="1439863"/>
            <a:ext cx="755650" cy="585787"/>
          </a:xfrm>
          <a:prstGeom prst="rect">
            <a:avLst/>
          </a:prstGeom>
          <a:noFill/>
          <a:ln w="9525">
            <a:noFill/>
            <a:miter lim="800000"/>
          </a:ln>
        </p:spPr>
        <p:txBody>
          <a:bodyPr>
            <a:spAutoFit/>
          </a:bodyPr>
          <a:lstStyle/>
          <a:p>
            <a:pPr marL="514350" indent="-514350" algn="just" eaLnBrk="0" hangingPunct="0"/>
            <a:r>
              <a:rPr lang="en-US" altLang="zh-CN" b="1">
                <a:solidFill>
                  <a:srgbClr val="0E9D80"/>
                </a:solidFill>
                <a:latin typeface="Helvetica" pitchFamily="2" charset="0"/>
                <a:ea typeface="Cambria Math" panose="02040503050406030204" pitchFamily="18" charset="0"/>
                <a:cs typeface="Helvetica Neue Black Condensed"/>
              </a:rPr>
              <a:t>  </a:t>
            </a:r>
            <a:endParaRPr lang="en-US" altLang="zh-CN" b="1">
              <a:solidFill>
                <a:srgbClr val="0E9D80"/>
              </a:solidFill>
              <a:latin typeface="Helvetica" pitchFamily="2" charset="0"/>
              <a:ea typeface="Cambria Math" panose="02040503050406030204" pitchFamily="18" charset="0"/>
              <a:cs typeface="Helvetica Neue Black Condensed"/>
            </a:endParaRPr>
          </a:p>
        </p:txBody>
      </p:sp>
      <p:sp>
        <p:nvSpPr>
          <p:cNvPr id="93188" name="文本框 5"/>
          <p:cNvSpPr txBox="1">
            <a:spLocks noChangeArrowheads="1"/>
          </p:cNvSpPr>
          <p:nvPr/>
        </p:nvSpPr>
        <p:spPr bwMode="auto">
          <a:xfrm>
            <a:off x="1214438" y="1403350"/>
            <a:ext cx="7223125" cy="811213"/>
          </a:xfrm>
          <a:prstGeom prst="rect">
            <a:avLst/>
          </a:prstGeom>
          <a:noFill/>
          <a:ln w="9525">
            <a:noFill/>
            <a:miter lim="800000"/>
          </a:ln>
        </p:spPr>
        <p:txBody>
          <a:bodyPr>
            <a:spAutoFit/>
          </a:bodyPr>
          <a:lstStyle/>
          <a:p>
            <a:pPr algn="just">
              <a:lnSpc>
                <a:spcPts val="2800"/>
              </a:lnSpc>
            </a:pPr>
            <a:r>
              <a:rPr lang="en-US" altLang="zh-CN" sz="2600">
                <a:latin typeface="Helvetica" pitchFamily="2" charset="0"/>
              </a:rPr>
              <a:t>How is the man in the song different from that in  the past after he took a travel to the riverside?</a:t>
            </a:r>
            <a:endParaRPr lang="en-US" altLang="zh-CN" sz="2600">
              <a:latin typeface="Helvetica" pitchFamily="2" charset="0"/>
            </a:endParaRPr>
          </a:p>
        </p:txBody>
      </p:sp>
      <p:sp>
        <p:nvSpPr>
          <p:cNvPr id="11" name="矩形 10"/>
          <p:cNvSpPr/>
          <p:nvPr/>
        </p:nvSpPr>
        <p:spPr>
          <a:xfrm>
            <a:off x="1214438" y="3121025"/>
            <a:ext cx="7442200" cy="2308225"/>
          </a:xfrm>
          <a:prstGeom prst="rect">
            <a:avLst/>
          </a:prstGeom>
        </p:spPr>
        <p:txBody>
          <a:bodyPr>
            <a:spAutoFit/>
          </a:bodyPr>
          <a:lstStyle/>
          <a:p>
            <a:pPr>
              <a:defRPr/>
            </a:pPr>
            <a:r>
              <a:rPr lang="en-US" altLang="zh-CN" sz="2400" b="1" dirty="0">
                <a:solidFill>
                  <a:srgbClr val="FF6600"/>
                </a:solidFill>
              </a:rPr>
              <a:t>In the past </a:t>
            </a:r>
            <a:endParaRPr lang="en-US" altLang="zh-CN" sz="2400" b="1" dirty="0">
              <a:solidFill>
                <a:srgbClr val="FF6600"/>
              </a:solidFill>
              <a:latin typeface="Helvetica" pitchFamily="2" charset="0"/>
            </a:endParaRPr>
          </a:p>
          <a:p>
            <a:pPr>
              <a:buFont typeface="Arial" panose="020B0604020202020204" pitchFamily="34" charset="0"/>
              <a:buChar char="•"/>
              <a:defRPr/>
            </a:pPr>
            <a:r>
              <a:rPr lang="en-US" altLang="zh-CN" sz="2400" dirty="0">
                <a:latin typeface="Helvetica" pitchFamily="2" charset="0"/>
              </a:rPr>
              <a:t>   He was doubling over the load on his shoulders; </a:t>
            </a:r>
            <a:endParaRPr lang="en-US" altLang="zh-CN" sz="2400" dirty="0">
              <a:latin typeface="Helvetica" pitchFamily="2" charset="0"/>
            </a:endParaRPr>
          </a:p>
          <a:p>
            <a:pPr>
              <a:buFont typeface="Arial" panose="020B0604020202020204" pitchFamily="34" charset="0"/>
              <a:buChar char="•"/>
              <a:defRPr/>
            </a:pPr>
            <a:r>
              <a:rPr lang="en-US" altLang="zh-CN" sz="2400" dirty="0">
                <a:latin typeface="Helvetica" pitchFamily="2" charset="0"/>
              </a:rPr>
              <a:t>   He was crossing miles of frustrations and rivers;</a:t>
            </a:r>
            <a:endParaRPr lang="en-US" altLang="zh-CN" sz="2400" dirty="0">
              <a:latin typeface="Helvetica" pitchFamily="2" charset="0"/>
            </a:endParaRPr>
          </a:p>
          <a:p>
            <a:pPr>
              <a:buFont typeface="Arial" panose="020B0604020202020204" pitchFamily="34" charset="0"/>
              <a:buChar char="•"/>
              <a:defRPr/>
            </a:pPr>
            <a:r>
              <a:rPr lang="en-US" altLang="zh-CN" sz="2400" dirty="0">
                <a:latin typeface="Helvetica" pitchFamily="2" charset="0"/>
              </a:rPr>
              <a:t>   He was picking up stones he found along the way;</a:t>
            </a:r>
            <a:endParaRPr lang="en-US" altLang="zh-CN" sz="2400" dirty="0">
              <a:latin typeface="Helvetica" pitchFamily="2" charset="0"/>
            </a:endParaRPr>
          </a:p>
          <a:p>
            <a:pPr>
              <a:buFont typeface="Arial" panose="020B0604020202020204" pitchFamily="34" charset="0"/>
              <a:buChar char="•"/>
              <a:defRPr/>
            </a:pPr>
            <a:r>
              <a:rPr lang="en-US" altLang="zh-CN" sz="2400" dirty="0">
                <a:latin typeface="Helvetica" pitchFamily="2" charset="0"/>
              </a:rPr>
              <a:t>   He staggered and stumbled down pathways and           </a:t>
            </a:r>
            <a:endParaRPr lang="en-US" altLang="zh-CN" sz="2400" dirty="0">
              <a:latin typeface="Helvetica" pitchFamily="2" charset="0"/>
            </a:endParaRPr>
          </a:p>
          <a:p>
            <a:pPr>
              <a:defRPr/>
            </a:pPr>
            <a:r>
              <a:rPr lang="en-US" altLang="zh-CN" sz="2400" dirty="0">
                <a:latin typeface="Helvetica" pitchFamily="2" charset="0"/>
              </a:rPr>
              <a:t>    with each step taken his back was breaking. </a:t>
            </a:r>
            <a:endParaRPr lang="en-US" altLang="zh-CN" sz="2400" dirty="0">
              <a:latin typeface="Helvetica" pitchFamily="2" charset="0"/>
              <a:ea typeface="+mn-ea"/>
            </a:endParaRPr>
          </a:p>
        </p:txBody>
      </p:sp>
      <p:sp>
        <p:nvSpPr>
          <p:cNvPr id="12" name="右箭头 11">
            <a:hlinkClick r:id="" action="ppaction://hlinkshowjump?jump=nextslide"/>
          </p:cNvPr>
          <p:cNvSpPr/>
          <p:nvPr/>
        </p:nvSpPr>
        <p:spPr>
          <a:xfrm>
            <a:off x="6772328" y="5781324"/>
            <a:ext cx="1800200" cy="648072"/>
          </a:xfrm>
          <a:prstGeom prst="rightArrow">
            <a:avLst/>
          </a:prstGeom>
          <a:solidFill>
            <a:schemeClr val="bg1"/>
          </a:solid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altLang="zh-CN" sz="1600" dirty="0">
                <a:ln>
                  <a:solidFill>
                    <a:schemeClr val="tx1"/>
                  </a:solidFill>
                </a:ln>
                <a:solidFill>
                  <a:schemeClr val="tx1"/>
                </a:solidFill>
              </a:rPr>
              <a:t>to be continued</a:t>
            </a:r>
            <a:endParaRPr lang="zh-CN" altLang="en-US" sz="1600" dirty="0">
              <a:ln>
                <a:solidFill>
                  <a:schemeClr val="tx1"/>
                </a:solidFill>
              </a:ln>
              <a:solidFill>
                <a:schemeClr val="tx1"/>
              </a:solidFill>
            </a:endParaRPr>
          </a:p>
        </p:txBody>
      </p:sp>
      <p:pic>
        <p:nvPicPr>
          <p:cNvPr id="93191" name="Picture 2" descr="H:\2015年修改\图片17.jpg"/>
          <p:cNvPicPr>
            <a:picLocks noChangeAspect="1" noChangeArrowheads="1"/>
          </p:cNvPicPr>
          <p:nvPr/>
        </p:nvPicPr>
        <p:blipFill>
          <a:blip r:embed="rId2"/>
          <a:srcRect/>
          <a:stretch>
            <a:fillRect/>
          </a:stretch>
        </p:blipFill>
        <p:spPr bwMode="auto">
          <a:xfrm>
            <a:off x="0" y="0"/>
            <a:ext cx="8656638" cy="1163638"/>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linds(horizontal)">
                                      <p:cBhvr>
                                        <p:cTn id="7" dur="500"/>
                                        <p:tgtEl>
                                          <p:spTgt spid="11"/>
                                        </p:tgtEl>
                                      </p:cBhvr>
                                    </p:animEffect>
                                  </p:childTnLst>
                                </p:cTn>
                              </p:par>
                              <p:par>
                                <p:cTn id="8" presetID="3" presetClass="entr" presetSubtype="1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blinds(horizontal)">
                                      <p:cBhvr>
                                        <p:cTn id="1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506" name="组合 6"/>
          <p:cNvGrpSpPr/>
          <p:nvPr/>
        </p:nvGrpSpPr>
        <p:grpSpPr bwMode="auto">
          <a:xfrm>
            <a:off x="388938" y="1643063"/>
            <a:ext cx="8540750" cy="4357687"/>
            <a:chOff x="388910" y="1643050"/>
            <a:chExt cx="8540808" cy="4357718"/>
          </a:xfrm>
        </p:grpSpPr>
        <p:pic>
          <p:nvPicPr>
            <p:cNvPr id="21513" name="Picture 1" descr="H:\2015年修改\图片3.jpg"/>
            <p:cNvPicPr>
              <a:picLocks noChangeAspect="1" noChangeArrowheads="1"/>
            </p:cNvPicPr>
            <p:nvPr/>
          </p:nvPicPr>
          <p:blipFill>
            <a:blip r:embed="rId1"/>
            <a:srcRect/>
            <a:stretch>
              <a:fillRect/>
            </a:stretch>
          </p:blipFill>
          <p:spPr bwMode="auto">
            <a:xfrm>
              <a:off x="388910" y="2184418"/>
              <a:ext cx="8455025" cy="3816350"/>
            </a:xfrm>
            <a:prstGeom prst="rect">
              <a:avLst/>
            </a:prstGeom>
            <a:noFill/>
            <a:ln w="9525">
              <a:noFill/>
              <a:miter lim="800000"/>
              <a:headEnd/>
              <a:tailEnd/>
            </a:ln>
          </p:spPr>
        </p:pic>
        <p:sp>
          <p:nvSpPr>
            <p:cNvPr id="21514" name="TextBox 8"/>
            <p:cNvSpPr txBox="1">
              <a:spLocks noChangeArrowheads="1"/>
            </p:cNvSpPr>
            <p:nvPr/>
          </p:nvSpPr>
          <p:spPr bwMode="auto">
            <a:xfrm>
              <a:off x="800131" y="1643050"/>
              <a:ext cx="8129587" cy="831003"/>
            </a:xfrm>
            <a:prstGeom prst="rect">
              <a:avLst/>
            </a:prstGeom>
            <a:noFill/>
            <a:ln w="9525">
              <a:noFill/>
              <a:miter lim="800000"/>
            </a:ln>
          </p:spPr>
          <p:txBody>
            <a:bodyPr>
              <a:spAutoFit/>
            </a:bodyPr>
            <a:lstStyle/>
            <a:p>
              <a:pPr marL="514350" indent="-514350" eaLnBrk="0" hangingPunct="0"/>
              <a:r>
                <a:rPr lang="en-US" altLang="zh-CN" sz="2400">
                  <a:latin typeface="Helvetica" pitchFamily="2" charset="0"/>
                  <a:ea typeface="Cambria Math" panose="02040503050406030204" pitchFamily="18" charset="0"/>
                  <a:cs typeface="Arial" panose="020B0604020202020204" pitchFamily="34" charset="0"/>
                </a:rPr>
                <a:t>3.  Your suggestions to a student who wants to have a trip but doesn’t have enough money for it.</a:t>
              </a:r>
              <a:endParaRPr lang="en-US" altLang="zh-CN" sz="2400">
                <a:latin typeface="Helvetica" pitchFamily="2" charset="0"/>
                <a:ea typeface="Cambria Math" panose="02040503050406030204" pitchFamily="18" charset="0"/>
                <a:cs typeface="Arial" panose="020B0604020202020204" pitchFamily="34" charset="0"/>
              </a:endParaRPr>
            </a:p>
          </p:txBody>
        </p:sp>
      </p:grpSp>
      <p:sp>
        <p:nvSpPr>
          <p:cNvPr id="141323" name="TextBox 33"/>
          <p:cNvSpPr txBox="1">
            <a:spLocks noChangeArrowheads="1"/>
          </p:cNvSpPr>
          <p:nvPr/>
        </p:nvSpPr>
        <p:spPr bwMode="auto">
          <a:xfrm>
            <a:off x="1331913" y="3192463"/>
            <a:ext cx="7272337" cy="2308225"/>
          </a:xfrm>
          <a:prstGeom prst="rect">
            <a:avLst/>
          </a:prstGeom>
          <a:noFill/>
          <a:ln w="9525">
            <a:noFill/>
            <a:miter lim="800000"/>
          </a:ln>
        </p:spPr>
        <p:txBody>
          <a:bodyPr>
            <a:spAutoFit/>
          </a:bodyPr>
          <a:lstStyle/>
          <a:p>
            <a:pPr marL="514350" indent="-514350" eaLnBrk="0" hangingPunct="0">
              <a:buFont typeface="Arial" panose="020B0604020202020204" pitchFamily="34" charset="0"/>
              <a:buChar char="•"/>
            </a:pPr>
            <a:r>
              <a:rPr lang="en-US" altLang="zh-CN" sz="2400">
                <a:latin typeface="Helvetica" pitchFamily="2" charset="0"/>
                <a:ea typeface="Cambria Math" panose="02040503050406030204" pitchFamily="18" charset="0"/>
                <a:cs typeface="Arial" panose="020B0604020202020204" pitchFamily="34" charset="0"/>
              </a:rPr>
              <a:t>Plan ahead</a:t>
            </a:r>
            <a:endParaRPr lang="en-US" altLang="zh-CN" sz="2400">
              <a:latin typeface="Helvetica" pitchFamily="2" charset="0"/>
              <a:ea typeface="Cambria Math" panose="02040503050406030204" pitchFamily="18" charset="0"/>
              <a:cs typeface="Arial" panose="020B0604020202020204" pitchFamily="34" charset="0"/>
            </a:endParaRPr>
          </a:p>
          <a:p>
            <a:pPr marL="514350" indent="-514350" eaLnBrk="0" hangingPunct="0">
              <a:buFont typeface="Arial" panose="020B0604020202020204" pitchFamily="34" charset="0"/>
              <a:buChar char="•"/>
            </a:pPr>
            <a:r>
              <a:rPr lang="en-US" altLang="zh-CN" sz="2400">
                <a:latin typeface="Helvetica" pitchFamily="2" charset="0"/>
                <a:ea typeface="Cambria Math" panose="02040503050406030204" pitchFamily="18" charset="0"/>
                <a:cs typeface="Arial" panose="020B0604020202020204" pitchFamily="34" charset="0"/>
              </a:rPr>
              <a:t>Find useful information</a:t>
            </a:r>
            <a:endParaRPr lang="en-US" altLang="zh-CN" sz="2400">
              <a:latin typeface="Helvetica" pitchFamily="2" charset="0"/>
              <a:ea typeface="Cambria Math" panose="02040503050406030204" pitchFamily="18" charset="0"/>
              <a:cs typeface="Arial" panose="020B0604020202020204" pitchFamily="34" charset="0"/>
            </a:endParaRPr>
          </a:p>
          <a:p>
            <a:pPr marL="514350" indent="-514350" eaLnBrk="0" hangingPunct="0">
              <a:buFont typeface="Arial" panose="020B0604020202020204" pitchFamily="34" charset="0"/>
              <a:buChar char="•"/>
            </a:pPr>
            <a:r>
              <a:rPr lang="en-US" altLang="zh-CN" sz="2400">
                <a:latin typeface="Helvetica" pitchFamily="2" charset="0"/>
                <a:ea typeface="Cambria Math" panose="02040503050406030204" pitchFamily="18" charset="0"/>
                <a:cs typeface="Arial" panose="020B0604020202020204" pitchFamily="34" charset="0"/>
              </a:rPr>
              <a:t>Travel in group</a:t>
            </a:r>
            <a:endParaRPr lang="en-US" altLang="zh-CN" sz="2400">
              <a:latin typeface="Helvetica" pitchFamily="2" charset="0"/>
              <a:ea typeface="Cambria Math" panose="02040503050406030204" pitchFamily="18" charset="0"/>
              <a:cs typeface="Arial" panose="020B0604020202020204" pitchFamily="34" charset="0"/>
            </a:endParaRPr>
          </a:p>
          <a:p>
            <a:pPr marL="514350" indent="-514350" eaLnBrk="0" hangingPunct="0">
              <a:buFont typeface="Arial" panose="020B0604020202020204" pitchFamily="34" charset="0"/>
              <a:buChar char="•"/>
            </a:pPr>
            <a:r>
              <a:rPr lang="en-US" altLang="zh-CN" sz="2400">
                <a:latin typeface="Helvetica" pitchFamily="2" charset="0"/>
                <a:ea typeface="Cambria Math" panose="02040503050406030204" pitchFamily="18" charset="0"/>
                <a:cs typeface="Arial" panose="020B0604020202020204" pitchFamily="34" charset="0"/>
              </a:rPr>
              <a:t>Go to a less-known place</a:t>
            </a:r>
            <a:endParaRPr lang="en-US" altLang="zh-CN" sz="2400">
              <a:latin typeface="Helvetica" pitchFamily="2" charset="0"/>
              <a:ea typeface="Cambria Math" panose="02040503050406030204" pitchFamily="18" charset="0"/>
              <a:cs typeface="Arial" panose="020B0604020202020204" pitchFamily="34" charset="0"/>
            </a:endParaRPr>
          </a:p>
          <a:p>
            <a:pPr marL="514350" indent="-514350" eaLnBrk="0" hangingPunct="0">
              <a:buFont typeface="Arial" panose="020B0604020202020204" pitchFamily="34" charset="0"/>
              <a:buChar char="•"/>
            </a:pPr>
            <a:r>
              <a:rPr lang="en-US" altLang="zh-CN" sz="2400">
                <a:latin typeface="Helvetica" pitchFamily="2" charset="0"/>
                <a:ea typeface="Cambria Math" panose="02040503050406030204" pitchFamily="18" charset="0"/>
                <a:cs typeface="Arial" panose="020B0604020202020204" pitchFamily="34" charset="0"/>
              </a:rPr>
              <a:t>Pack necessary things</a:t>
            </a:r>
            <a:endParaRPr lang="en-US" altLang="zh-CN" sz="2400">
              <a:latin typeface="Helvetica" pitchFamily="2" charset="0"/>
              <a:ea typeface="Cambria Math" panose="02040503050406030204" pitchFamily="18" charset="0"/>
              <a:cs typeface="Arial" panose="020B0604020202020204" pitchFamily="34" charset="0"/>
            </a:endParaRPr>
          </a:p>
          <a:p>
            <a:pPr marL="514350" indent="-514350">
              <a:lnSpc>
                <a:spcPct val="120000"/>
              </a:lnSpc>
            </a:pPr>
            <a:r>
              <a:rPr lang="en-US" altLang="zh-CN" sz="2000">
                <a:ea typeface="Cambria Math" panose="02040503050406030204" pitchFamily="18" charset="0"/>
                <a:cs typeface="Arial" panose="020B0604020202020204" pitchFamily="34" charset="0"/>
              </a:rPr>
              <a:t> </a:t>
            </a:r>
            <a:endParaRPr lang="en-US" altLang="zh-CN" sz="2400">
              <a:latin typeface="Helvetica" pitchFamily="2" charset="0"/>
              <a:ea typeface="Cambria Math" panose="02040503050406030204" pitchFamily="18" charset="0"/>
              <a:cs typeface="Arial" panose="020B0604020202020204" pitchFamily="34" charset="0"/>
            </a:endParaRPr>
          </a:p>
        </p:txBody>
      </p:sp>
      <p:pic>
        <p:nvPicPr>
          <p:cNvPr id="21508" name="Picture 4">
            <a:hlinkClick r:id="rId2" action="ppaction://hlinksldjump"/>
          </p:cNvPr>
          <p:cNvPicPr>
            <a:picLocks noChangeAspect="1" noChangeArrowheads="1"/>
          </p:cNvPicPr>
          <p:nvPr/>
        </p:nvPicPr>
        <p:blipFill>
          <a:blip r:embed="rId3"/>
          <a:srcRect/>
          <a:stretch>
            <a:fillRect/>
          </a:stretch>
        </p:blipFill>
        <p:spPr bwMode="auto">
          <a:xfrm>
            <a:off x="8399463" y="6181725"/>
            <a:ext cx="434975" cy="458788"/>
          </a:xfrm>
          <a:prstGeom prst="rect">
            <a:avLst/>
          </a:prstGeom>
          <a:noFill/>
          <a:ln w="9525">
            <a:noFill/>
            <a:miter lim="800000"/>
            <a:headEnd/>
            <a:tailEnd/>
          </a:ln>
        </p:spPr>
      </p:pic>
      <p:grpSp>
        <p:nvGrpSpPr>
          <p:cNvPr id="21509" name="Group 14"/>
          <p:cNvGrpSpPr/>
          <p:nvPr/>
        </p:nvGrpSpPr>
        <p:grpSpPr bwMode="auto">
          <a:xfrm>
            <a:off x="0" y="0"/>
            <a:ext cx="7956550" cy="1198563"/>
            <a:chOff x="0" y="0"/>
            <a:chExt cx="7956376" cy="1198563"/>
          </a:xfrm>
        </p:grpSpPr>
        <p:pic>
          <p:nvPicPr>
            <p:cNvPr id="21510" name="Picture 9"/>
            <p:cNvPicPr>
              <a:picLocks noChangeAspect="1" noChangeArrowheads="1"/>
            </p:cNvPicPr>
            <p:nvPr/>
          </p:nvPicPr>
          <p:blipFill>
            <a:blip r:embed="rId4"/>
            <a:srcRect/>
            <a:stretch>
              <a:fillRect/>
            </a:stretch>
          </p:blipFill>
          <p:spPr bwMode="auto">
            <a:xfrm>
              <a:off x="0" y="0"/>
              <a:ext cx="3348038" cy="1198563"/>
            </a:xfrm>
            <a:prstGeom prst="rect">
              <a:avLst/>
            </a:prstGeom>
            <a:noFill/>
            <a:ln w="9525">
              <a:noFill/>
              <a:miter lim="800000"/>
              <a:headEnd/>
              <a:tailEnd/>
            </a:ln>
          </p:spPr>
        </p:pic>
        <p:sp>
          <p:nvSpPr>
            <p:cNvPr id="11" name="TextBox 10"/>
            <p:cNvSpPr txBox="1"/>
            <p:nvPr/>
          </p:nvSpPr>
          <p:spPr>
            <a:xfrm>
              <a:off x="900093" y="333375"/>
              <a:ext cx="1584290" cy="522288"/>
            </a:xfrm>
            <a:prstGeom prst="rect">
              <a:avLst/>
            </a:prstGeom>
            <a:noFill/>
          </p:spPr>
          <p:txBody>
            <a:bodyPr>
              <a:spAutoFit/>
            </a:bodyPr>
            <a:lstStyle/>
            <a:p>
              <a:pPr fontAlgn="auto">
                <a:spcBef>
                  <a:spcPts val="0"/>
                </a:spcBef>
                <a:spcAft>
                  <a:spcPts val="0"/>
                </a:spcAft>
                <a:defRPr/>
              </a:pPr>
              <a:r>
                <a:rPr lang="en-US" altLang="zh-CN" sz="2800" b="1" dirty="0">
                  <a:solidFill>
                    <a:schemeClr val="bg1"/>
                  </a:solidFill>
                  <a:effectLst>
                    <a:outerShdw blurRad="38100" dist="38100" dir="2700000" algn="tl">
                      <a:srgbClr val="000000">
                        <a:alpha val="43137"/>
                      </a:srgbClr>
                    </a:outerShdw>
                  </a:effectLst>
                  <a:latin typeface="Comic Sans MS" panose="030F0702030302020204" pitchFamily="66" charset="0"/>
                  <a:ea typeface="+mn-ea"/>
                </a:rPr>
                <a:t>Lead-in</a:t>
              </a:r>
              <a:endParaRPr lang="zh-CN" altLang="en-US" sz="2800" b="1" dirty="0">
                <a:solidFill>
                  <a:schemeClr val="bg1"/>
                </a:solidFill>
                <a:effectLst>
                  <a:outerShdw blurRad="38100" dist="38100" dir="2700000" algn="tl">
                    <a:srgbClr val="000000">
                      <a:alpha val="43137"/>
                    </a:srgbClr>
                  </a:outerShdw>
                </a:effectLst>
                <a:latin typeface="Comic Sans MS" panose="030F0702030302020204" pitchFamily="66" charset="0"/>
                <a:ea typeface="+mn-ea"/>
              </a:endParaRPr>
            </a:p>
          </p:txBody>
        </p:sp>
        <p:sp>
          <p:nvSpPr>
            <p:cNvPr id="21512" name="矩形 11"/>
            <p:cNvSpPr>
              <a:spLocks noChangeArrowheads="1"/>
            </p:cNvSpPr>
            <p:nvPr/>
          </p:nvSpPr>
          <p:spPr bwMode="auto">
            <a:xfrm>
              <a:off x="3572694" y="427038"/>
              <a:ext cx="4383682" cy="522579"/>
            </a:xfrm>
            <a:prstGeom prst="rect">
              <a:avLst/>
            </a:prstGeom>
            <a:noFill/>
            <a:ln w="9525">
              <a:noFill/>
              <a:miter lim="800000"/>
            </a:ln>
          </p:spPr>
          <p:txBody>
            <a:bodyPr>
              <a:spAutoFit/>
            </a:bodyPr>
            <a:lstStyle/>
            <a:p>
              <a:pPr algn="just">
                <a:lnSpc>
                  <a:spcPct val="130000"/>
                </a:lnSpc>
              </a:pPr>
              <a:r>
                <a:rPr lang="en-US" altLang="zh-CN" sz="2400" b="1">
                  <a:solidFill>
                    <a:srgbClr val="006600"/>
                  </a:solidFill>
                  <a:latin typeface="Helvetica" pitchFamily="2" charset="0"/>
                  <a:ea typeface="Helvetica Neue"/>
                  <a:cs typeface="Helvetica Neue"/>
                </a:rPr>
                <a:t>Group discussion</a:t>
              </a:r>
              <a:endParaRPr lang="zh-CN" altLang="en-US" sz="2400" b="1">
                <a:solidFill>
                  <a:srgbClr val="006600"/>
                </a:solidFill>
                <a:latin typeface="Helvetica" pitchFamily="2" charset="0"/>
                <a:ea typeface="Helvetica Neue"/>
                <a:cs typeface="Helvetica Neue"/>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41323"/>
                                        </p:tgtEl>
                                        <p:attrNameLst>
                                          <p:attrName>style.visibility</p:attrName>
                                        </p:attrNameLst>
                                      </p:cBhvr>
                                      <p:to>
                                        <p:strVal val="visible"/>
                                      </p:to>
                                    </p:set>
                                    <p:animEffect transition="in" filter="box(in)">
                                      <p:cBhvr>
                                        <p:cTn id="7" dur="500"/>
                                        <p:tgtEl>
                                          <p:spTgt spid="1413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1323"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210" name="Picture 2" descr="H:\2015年修改\图片5.jpg"/>
          <p:cNvPicPr>
            <a:picLocks noChangeAspect="1" noChangeArrowheads="1"/>
          </p:cNvPicPr>
          <p:nvPr/>
        </p:nvPicPr>
        <p:blipFill>
          <a:blip r:embed="rId1"/>
          <a:srcRect/>
          <a:stretch>
            <a:fillRect/>
          </a:stretch>
        </p:blipFill>
        <p:spPr bwMode="auto">
          <a:xfrm>
            <a:off x="239713" y="3125788"/>
            <a:ext cx="8159750" cy="2303462"/>
          </a:xfrm>
          <a:prstGeom prst="rect">
            <a:avLst/>
          </a:prstGeom>
          <a:noFill/>
          <a:ln w="9525">
            <a:noFill/>
            <a:miter lim="800000"/>
            <a:headEnd/>
            <a:tailEnd/>
          </a:ln>
        </p:spPr>
      </p:pic>
      <p:sp>
        <p:nvSpPr>
          <p:cNvPr id="94211" name="TextBox 8"/>
          <p:cNvSpPr txBox="1">
            <a:spLocks noChangeArrowheads="1"/>
          </p:cNvSpPr>
          <p:nvPr/>
        </p:nvSpPr>
        <p:spPr bwMode="auto">
          <a:xfrm>
            <a:off x="877888" y="1439863"/>
            <a:ext cx="755650" cy="585787"/>
          </a:xfrm>
          <a:prstGeom prst="rect">
            <a:avLst/>
          </a:prstGeom>
          <a:noFill/>
          <a:ln w="9525">
            <a:noFill/>
            <a:miter lim="800000"/>
          </a:ln>
        </p:spPr>
        <p:txBody>
          <a:bodyPr>
            <a:spAutoFit/>
          </a:bodyPr>
          <a:lstStyle/>
          <a:p>
            <a:pPr marL="514350" indent="-514350" algn="just" eaLnBrk="0" hangingPunct="0"/>
            <a:r>
              <a:rPr lang="en-US" altLang="zh-CN" b="1">
                <a:solidFill>
                  <a:srgbClr val="0E9D80"/>
                </a:solidFill>
                <a:latin typeface="Helvetica" pitchFamily="2" charset="0"/>
                <a:ea typeface="Cambria Math" panose="02040503050406030204" pitchFamily="18" charset="0"/>
                <a:cs typeface="Helvetica Neue Black Condensed"/>
              </a:rPr>
              <a:t>  </a:t>
            </a:r>
            <a:endParaRPr lang="en-US" altLang="zh-CN" b="1">
              <a:solidFill>
                <a:srgbClr val="0E9D80"/>
              </a:solidFill>
              <a:latin typeface="Helvetica" pitchFamily="2" charset="0"/>
              <a:ea typeface="Cambria Math" panose="02040503050406030204" pitchFamily="18" charset="0"/>
              <a:cs typeface="Helvetica Neue Black Condensed"/>
            </a:endParaRPr>
          </a:p>
        </p:txBody>
      </p:sp>
      <p:sp>
        <p:nvSpPr>
          <p:cNvPr id="11" name="矩形 10"/>
          <p:cNvSpPr/>
          <p:nvPr/>
        </p:nvSpPr>
        <p:spPr>
          <a:xfrm>
            <a:off x="1173163" y="3714750"/>
            <a:ext cx="7613650" cy="1570038"/>
          </a:xfrm>
          <a:prstGeom prst="rect">
            <a:avLst/>
          </a:prstGeom>
        </p:spPr>
        <p:txBody>
          <a:bodyPr>
            <a:spAutoFit/>
          </a:bodyPr>
          <a:lstStyle/>
          <a:p>
            <a:pPr marL="120650" indent="-120650" algn="just" fontAlgn="auto">
              <a:spcBef>
                <a:spcPts val="0"/>
              </a:spcBef>
              <a:spcAft>
                <a:spcPts val="0"/>
              </a:spcAft>
              <a:defRPr/>
            </a:pPr>
            <a:r>
              <a:rPr lang="en-US" altLang="zh-CN" sz="2400" dirty="0">
                <a:latin typeface="Helvetica"/>
                <a:ea typeface="+mn-ea"/>
              </a:rPr>
              <a:t> </a:t>
            </a:r>
            <a:r>
              <a:rPr lang="en-US" altLang="zh-CN" sz="2400" b="1" dirty="0">
                <a:solidFill>
                  <a:schemeClr val="accent6">
                    <a:lumMod val="75000"/>
                  </a:schemeClr>
                </a:solidFill>
                <a:latin typeface="Helvetica" pitchFamily="2" charset="0"/>
                <a:ea typeface="+mn-ea"/>
                <a:cs typeface="Helvetica Neue"/>
              </a:rPr>
              <a:t>After the trip</a:t>
            </a:r>
            <a:endParaRPr lang="en-US" altLang="zh-CN" sz="2400" dirty="0"/>
          </a:p>
          <a:p>
            <a:pPr marL="120650" indent="-120650" algn="just" fontAlgn="auto">
              <a:spcBef>
                <a:spcPts val="0"/>
              </a:spcBef>
              <a:spcAft>
                <a:spcPts val="0"/>
              </a:spcAft>
              <a:buFont typeface="Arial" panose="020B0604020202020204" pitchFamily="34" charset="0"/>
              <a:buChar char="•"/>
              <a:defRPr/>
            </a:pPr>
            <a:r>
              <a:rPr lang="en-US" altLang="zh-CN" sz="2400" dirty="0"/>
              <a:t> He laid his burdens down.</a:t>
            </a:r>
            <a:endParaRPr lang="en-US" altLang="zh-CN" sz="2400" dirty="0"/>
          </a:p>
          <a:p>
            <a:pPr marL="120650" indent="-120650" algn="just" fontAlgn="auto">
              <a:spcBef>
                <a:spcPts val="0"/>
              </a:spcBef>
              <a:spcAft>
                <a:spcPts val="0"/>
              </a:spcAft>
              <a:buFont typeface="Arial" panose="020B0604020202020204" pitchFamily="34" charset="0"/>
              <a:buChar char="•"/>
              <a:defRPr/>
            </a:pPr>
            <a:r>
              <a:rPr lang="en-US" altLang="zh-CN" sz="2400" dirty="0"/>
              <a:t> His spirit lifted high, he found his freedom now.</a:t>
            </a:r>
            <a:endParaRPr lang="en-US" altLang="zh-CN" sz="2400" dirty="0"/>
          </a:p>
          <a:p>
            <a:pPr marL="120650" indent="-120650" algn="just" fontAlgn="auto">
              <a:spcBef>
                <a:spcPts val="0"/>
              </a:spcBef>
              <a:spcAft>
                <a:spcPts val="0"/>
              </a:spcAft>
              <a:defRPr/>
            </a:pPr>
            <a:endParaRPr lang="en-US" altLang="zh-CN" sz="2400" dirty="0"/>
          </a:p>
        </p:txBody>
      </p:sp>
      <p:sp>
        <p:nvSpPr>
          <p:cNvPr id="94213" name="文本框 5"/>
          <p:cNvSpPr txBox="1">
            <a:spLocks noChangeArrowheads="1"/>
          </p:cNvSpPr>
          <p:nvPr/>
        </p:nvSpPr>
        <p:spPr bwMode="auto">
          <a:xfrm>
            <a:off x="928688" y="1758950"/>
            <a:ext cx="7470775" cy="1169988"/>
          </a:xfrm>
          <a:prstGeom prst="rect">
            <a:avLst/>
          </a:prstGeom>
          <a:noFill/>
          <a:ln w="9525">
            <a:noFill/>
            <a:miter lim="800000"/>
          </a:ln>
        </p:spPr>
        <p:txBody>
          <a:bodyPr>
            <a:spAutoFit/>
          </a:bodyPr>
          <a:lstStyle/>
          <a:p>
            <a:pPr>
              <a:lnSpc>
                <a:spcPts val="2800"/>
              </a:lnSpc>
            </a:pPr>
            <a:r>
              <a:rPr lang="en-US" altLang="zh-CN" sz="2600">
                <a:latin typeface="Helvetica" pitchFamily="2" charset="0"/>
              </a:rPr>
              <a:t>How is the man in the song different from that in  the past after he took a travel to the riverside?</a:t>
            </a:r>
            <a:endParaRPr lang="en-US" altLang="zh-CN" sz="2600">
              <a:latin typeface="Helvetica" pitchFamily="2" charset="0"/>
            </a:endParaRPr>
          </a:p>
          <a:p>
            <a:pPr algn="just">
              <a:lnSpc>
                <a:spcPts val="2800"/>
              </a:lnSpc>
            </a:pPr>
            <a:endParaRPr lang="en-US" altLang="zh-CN" sz="2600">
              <a:latin typeface="Helvetica" pitchFamily="2" charset="0"/>
            </a:endParaRPr>
          </a:p>
        </p:txBody>
      </p:sp>
      <p:pic>
        <p:nvPicPr>
          <p:cNvPr id="94214" name="Picture 2" descr="H:\2015年修改\图片17.jpg"/>
          <p:cNvPicPr>
            <a:picLocks noChangeAspect="1" noChangeArrowheads="1"/>
          </p:cNvPicPr>
          <p:nvPr/>
        </p:nvPicPr>
        <p:blipFill>
          <a:blip r:embed="rId2"/>
          <a:srcRect/>
          <a:stretch>
            <a:fillRect/>
          </a:stretch>
        </p:blipFill>
        <p:spPr bwMode="auto">
          <a:xfrm>
            <a:off x="0" y="0"/>
            <a:ext cx="8656638" cy="1163638"/>
          </a:xfrm>
          <a:prstGeom prst="rect">
            <a:avLst/>
          </a:prstGeom>
          <a:noFill/>
          <a:ln w="9525">
            <a:noFill/>
            <a:miter lim="800000"/>
            <a:headEnd/>
            <a:tailEnd/>
          </a:ln>
        </p:spPr>
      </p:pic>
      <p:pic>
        <p:nvPicPr>
          <p:cNvPr id="94215" name="Picture 4">
            <a:hlinkClick r:id="rId3" action="ppaction://hlinksldjump"/>
          </p:cNvPr>
          <p:cNvPicPr>
            <a:picLocks noChangeAspect="1" noChangeArrowheads="1"/>
          </p:cNvPicPr>
          <p:nvPr/>
        </p:nvPicPr>
        <p:blipFill>
          <a:blip r:embed="rId4">
            <a:clrChange>
              <a:clrFrom>
                <a:srgbClr val="FDFEF6"/>
              </a:clrFrom>
              <a:clrTo>
                <a:srgbClr val="FDFEF6">
                  <a:alpha val="0"/>
                </a:srgbClr>
              </a:clrTo>
            </a:clrChange>
          </a:blip>
          <a:srcRect/>
          <a:stretch>
            <a:fillRect/>
          </a:stretch>
        </p:blipFill>
        <p:spPr bwMode="auto">
          <a:xfrm>
            <a:off x="8399463" y="6181725"/>
            <a:ext cx="434975" cy="458788"/>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linds(horizontal)">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2" descr="C:\Documents and Settings\jiangll\桌面\94C58PICdIp.jpg"/>
          <p:cNvPicPr>
            <a:picLocks noChangeAspect="1" noChangeArrowheads="1"/>
          </p:cNvPicPr>
          <p:nvPr/>
        </p:nvPicPr>
        <p:blipFill>
          <a:blip r:embed="rId1" cstate="print"/>
          <a:stretch>
            <a:fillRect/>
          </a:stretch>
        </p:blipFill>
        <p:spPr bwMode="auto">
          <a:xfrm>
            <a:off x="4357687" y="2714620"/>
            <a:ext cx="4477156" cy="3104005"/>
          </a:xfrm>
          <a:prstGeom prst="rect">
            <a:avLst/>
          </a:prstGeom>
          <a:ln>
            <a:noFill/>
          </a:ln>
          <a:effectLst>
            <a:softEdge rad="112500"/>
          </a:effectLst>
        </p:spPr>
      </p:pic>
      <p:grpSp>
        <p:nvGrpSpPr>
          <p:cNvPr id="95235" name="组合 26"/>
          <p:cNvGrpSpPr/>
          <p:nvPr/>
        </p:nvGrpSpPr>
        <p:grpSpPr bwMode="auto">
          <a:xfrm>
            <a:off x="-225425" y="-26988"/>
            <a:ext cx="9332913" cy="6667501"/>
            <a:chOff x="-224786" y="-27382"/>
            <a:chExt cx="9332276" cy="6667339"/>
          </a:xfrm>
        </p:grpSpPr>
        <p:pic>
          <p:nvPicPr>
            <p:cNvPr id="95241" name="Picture 2"/>
            <p:cNvPicPr>
              <a:picLocks noChangeAspect="1" noChangeArrowheads="1"/>
            </p:cNvPicPr>
            <p:nvPr/>
          </p:nvPicPr>
          <p:blipFill>
            <a:blip r:embed="rId2"/>
            <a:srcRect/>
            <a:stretch>
              <a:fillRect/>
            </a:stretch>
          </p:blipFill>
          <p:spPr bwMode="auto">
            <a:xfrm rot="10800000">
              <a:off x="-33" y="4726288"/>
              <a:ext cx="4379963" cy="1152127"/>
            </a:xfrm>
            <a:prstGeom prst="rect">
              <a:avLst/>
            </a:prstGeom>
            <a:noFill/>
            <a:ln w="9525">
              <a:noFill/>
              <a:miter lim="800000"/>
              <a:headEnd/>
              <a:tailEnd/>
            </a:ln>
          </p:spPr>
        </p:pic>
        <p:pic>
          <p:nvPicPr>
            <p:cNvPr id="95242" name="Picture 2"/>
            <p:cNvPicPr>
              <a:picLocks noChangeAspect="1" noChangeArrowheads="1"/>
            </p:cNvPicPr>
            <p:nvPr/>
          </p:nvPicPr>
          <p:blipFill>
            <a:blip r:embed="rId2"/>
            <a:srcRect/>
            <a:stretch>
              <a:fillRect/>
            </a:stretch>
          </p:blipFill>
          <p:spPr bwMode="auto">
            <a:xfrm rot="10800000">
              <a:off x="318" y="3718177"/>
              <a:ext cx="4143053" cy="1152127"/>
            </a:xfrm>
            <a:prstGeom prst="rect">
              <a:avLst/>
            </a:prstGeom>
            <a:noFill/>
            <a:ln w="9525">
              <a:noFill/>
              <a:miter lim="800000"/>
              <a:headEnd/>
              <a:tailEnd/>
            </a:ln>
          </p:spPr>
        </p:pic>
        <p:sp>
          <p:nvSpPr>
            <p:cNvPr id="18" name="Rectangle 10"/>
            <p:cNvSpPr/>
            <p:nvPr/>
          </p:nvSpPr>
          <p:spPr>
            <a:xfrm>
              <a:off x="-35887" y="-27382"/>
              <a:ext cx="9143377" cy="708009"/>
            </a:xfrm>
            <a:prstGeom prst="rect">
              <a:avLst/>
            </a:prstGeom>
            <a:solidFill>
              <a:srgbClr val="99CC00">
                <a:alpha val="84706"/>
              </a:srgb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2">
                    <a:lumMod val="50000"/>
                  </a:schemeClr>
                </a:solidFill>
              </a:endParaRPr>
            </a:p>
          </p:txBody>
        </p:sp>
        <p:pic>
          <p:nvPicPr>
            <p:cNvPr id="15" name="Picture 4"/>
            <p:cNvPicPr>
              <a:picLocks noChangeAspect="1" noChangeArrowheads="1"/>
            </p:cNvPicPr>
            <p:nvPr/>
          </p:nvPicPr>
          <p:blipFill>
            <a:blip r:embed="rId3"/>
            <a:srcRect/>
            <a:stretch>
              <a:fillRect/>
            </a:stretch>
          </p:blipFill>
          <p:spPr bwMode="auto">
            <a:xfrm>
              <a:off x="19672" y="1142578"/>
              <a:ext cx="3633540" cy="619110"/>
            </a:xfrm>
            <a:prstGeom prst="rect">
              <a:avLst/>
            </a:prstGeom>
            <a:ln>
              <a:noFill/>
            </a:ln>
            <a:effectLst>
              <a:outerShdw blurRad="292100" dist="139700" dir="2700000" algn="tl" rotWithShape="0">
                <a:srgbClr val="333333">
                  <a:alpha val="65000"/>
                </a:srgbClr>
              </a:outerShdw>
            </a:effectLst>
          </p:spPr>
        </p:pic>
        <p:sp>
          <p:nvSpPr>
            <p:cNvPr id="95245" name="Rectangle 14"/>
            <p:cNvSpPr>
              <a:spLocks noChangeArrowheads="1"/>
            </p:cNvSpPr>
            <p:nvPr/>
          </p:nvSpPr>
          <p:spPr bwMode="auto">
            <a:xfrm>
              <a:off x="-224786" y="1214422"/>
              <a:ext cx="4082406" cy="461665"/>
            </a:xfrm>
            <a:prstGeom prst="rect">
              <a:avLst/>
            </a:prstGeom>
            <a:noFill/>
            <a:ln w="9525">
              <a:noFill/>
              <a:miter lim="800000"/>
            </a:ln>
          </p:spPr>
          <p:txBody>
            <a:bodyPr>
              <a:spAutoFit/>
            </a:bodyPr>
            <a:lstStyle/>
            <a:p>
              <a:pPr eaLnBrk="0" hangingPunct="0"/>
              <a:r>
                <a:rPr lang="en-US" altLang="zh-CN" sz="2400">
                  <a:solidFill>
                    <a:srgbClr val="000000"/>
                  </a:solidFill>
                  <a:latin typeface="Helvetica" pitchFamily="2" charset="0"/>
                </a:rPr>
                <a:t>   Language Application</a:t>
              </a:r>
              <a:endParaRPr lang="en-US" altLang="zh-CN" sz="2400">
                <a:solidFill>
                  <a:srgbClr val="000000"/>
                </a:solidFill>
                <a:latin typeface="Helvetica" pitchFamily="2" charset="0"/>
              </a:endParaRPr>
            </a:p>
          </p:txBody>
        </p:sp>
        <p:pic>
          <p:nvPicPr>
            <p:cNvPr id="95246" name="Picture 2"/>
            <p:cNvPicPr>
              <a:picLocks noChangeAspect="1" noChangeArrowheads="1"/>
            </p:cNvPicPr>
            <p:nvPr/>
          </p:nvPicPr>
          <p:blipFill>
            <a:blip r:embed="rId2"/>
            <a:srcRect/>
            <a:stretch>
              <a:fillRect/>
            </a:stretch>
          </p:blipFill>
          <p:spPr bwMode="auto">
            <a:xfrm rot="10800000">
              <a:off x="319" y="2714620"/>
              <a:ext cx="3779912" cy="1152127"/>
            </a:xfrm>
            <a:prstGeom prst="rect">
              <a:avLst/>
            </a:prstGeom>
            <a:noFill/>
            <a:ln w="9525">
              <a:noFill/>
              <a:miter lim="800000"/>
              <a:headEnd/>
              <a:tailEnd/>
            </a:ln>
          </p:spPr>
        </p:pic>
        <p:sp>
          <p:nvSpPr>
            <p:cNvPr id="26" name="TextBox 25">
              <a:hlinkClick r:id="rId4" action="ppaction://hlinksldjump"/>
            </p:cNvPr>
            <p:cNvSpPr txBox="1"/>
            <p:nvPr/>
          </p:nvSpPr>
          <p:spPr>
            <a:xfrm>
              <a:off x="200635" y="3214215"/>
              <a:ext cx="3481150" cy="431790"/>
            </a:xfrm>
            <a:prstGeom prst="rect">
              <a:avLst/>
            </a:prstGeom>
            <a:noFill/>
          </p:spPr>
          <p:txBody>
            <a:bodyPr>
              <a:spAutoFit/>
            </a:bodyPr>
            <a:lstStyle/>
            <a:p>
              <a:pPr fontAlgn="auto">
                <a:spcBef>
                  <a:spcPts val="0"/>
                </a:spcBef>
                <a:spcAft>
                  <a:spcPts val="0"/>
                </a:spcAft>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anose="030F0702030302020204" pitchFamily="66" charset="0"/>
                  <a:ea typeface="+mn-ea"/>
                </a:rPr>
                <a:t>Writing Devices</a:t>
              </a:r>
              <a:endPar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anose="030F0702030302020204" pitchFamily="66" charset="0"/>
                <a:ea typeface="+mn-ea"/>
              </a:endParaRPr>
            </a:p>
          </p:txBody>
        </p:sp>
        <p:sp>
          <p:nvSpPr>
            <p:cNvPr id="32" name="TextBox 31">
              <a:hlinkClick r:id="rId5" action="ppaction://hlinksldjump"/>
            </p:cNvPr>
            <p:cNvSpPr txBox="1"/>
            <p:nvPr/>
          </p:nvSpPr>
          <p:spPr>
            <a:xfrm>
              <a:off x="206985" y="4212728"/>
              <a:ext cx="3481150" cy="430203"/>
            </a:xfrm>
            <a:prstGeom prst="rect">
              <a:avLst/>
            </a:prstGeom>
            <a:noFill/>
          </p:spPr>
          <p:txBody>
            <a:bodyPr>
              <a:spAutoFit/>
            </a:bodyPr>
            <a:lstStyle/>
            <a:p>
              <a:pPr fontAlgn="auto">
                <a:spcBef>
                  <a:spcPts val="0"/>
                </a:spcBef>
                <a:spcAft>
                  <a:spcPts val="0"/>
                </a:spcAft>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anose="030F0702030302020204" pitchFamily="66" charset="0"/>
                  <a:ea typeface="+mn-ea"/>
                </a:rPr>
                <a:t>Oral Reproduction</a:t>
              </a:r>
              <a:endPar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anose="030F0702030302020204" pitchFamily="66" charset="0"/>
                <a:ea typeface="+mn-ea"/>
              </a:endParaRPr>
            </a:p>
          </p:txBody>
        </p:sp>
        <p:sp>
          <p:nvSpPr>
            <p:cNvPr id="34" name="TextBox 33">
              <a:hlinkClick r:id="rId6" action="ppaction://hlinksldjump"/>
            </p:cNvPr>
            <p:cNvSpPr txBox="1"/>
            <p:nvPr/>
          </p:nvSpPr>
          <p:spPr>
            <a:xfrm>
              <a:off x="49833" y="5212829"/>
              <a:ext cx="3603379" cy="430203"/>
            </a:xfrm>
            <a:prstGeom prst="rect">
              <a:avLst/>
            </a:prstGeom>
            <a:noFill/>
          </p:spPr>
          <p:txBody>
            <a:bodyPr>
              <a:spAutoFit/>
            </a:bodyPr>
            <a:lstStyle/>
            <a:p>
              <a:pPr fontAlgn="auto">
                <a:spcBef>
                  <a:spcPts val="0"/>
                </a:spcBef>
                <a:spcAft>
                  <a:spcPts val="0"/>
                </a:spcAft>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anose="030F0702030302020204" pitchFamily="66" charset="0"/>
                  <a:ea typeface="+mn-ea"/>
                </a:rPr>
                <a:t>Paragraph Translation</a:t>
              </a:r>
              <a:endPar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anose="030F0702030302020204" pitchFamily="66" charset="0"/>
                <a:ea typeface="+mn-ea"/>
              </a:endParaRPr>
            </a:p>
          </p:txBody>
        </p:sp>
        <p:pic>
          <p:nvPicPr>
            <p:cNvPr id="95250" name="Picture 4">
              <a:hlinkClick r:id="rId7" action="ppaction://hlinksldjump"/>
            </p:cNvPr>
            <p:cNvPicPr>
              <a:picLocks noChangeAspect="1" noChangeArrowheads="1"/>
            </p:cNvPicPr>
            <p:nvPr/>
          </p:nvPicPr>
          <p:blipFill>
            <a:blip r:embed="rId8"/>
            <a:srcRect/>
            <a:stretch>
              <a:fillRect/>
            </a:stretch>
          </p:blipFill>
          <p:spPr bwMode="auto">
            <a:xfrm>
              <a:off x="8399716" y="6181129"/>
              <a:ext cx="435146" cy="458828"/>
            </a:xfrm>
            <a:prstGeom prst="rect">
              <a:avLst/>
            </a:prstGeom>
            <a:noFill/>
            <a:ln w="9525">
              <a:noFill/>
              <a:miter lim="800000"/>
              <a:headEnd/>
              <a:tailEnd/>
            </a:ln>
          </p:spPr>
        </p:pic>
      </p:grpSp>
      <p:grpSp>
        <p:nvGrpSpPr>
          <p:cNvPr id="95236" name="组合 18"/>
          <p:cNvGrpSpPr/>
          <p:nvPr/>
        </p:nvGrpSpPr>
        <p:grpSpPr bwMode="auto">
          <a:xfrm>
            <a:off x="71438" y="0"/>
            <a:ext cx="8858250" cy="708025"/>
            <a:chOff x="71406" y="-24"/>
            <a:chExt cx="8858312" cy="707996"/>
          </a:xfrm>
        </p:grpSpPr>
        <p:sp>
          <p:nvSpPr>
            <p:cNvPr id="95237" name="TextBox 31"/>
            <p:cNvSpPr txBox="1">
              <a:spLocks noChangeArrowheads="1"/>
            </p:cNvSpPr>
            <p:nvPr/>
          </p:nvSpPr>
          <p:spPr bwMode="auto">
            <a:xfrm>
              <a:off x="881042" y="-24"/>
              <a:ext cx="762000" cy="707996"/>
            </a:xfrm>
            <a:prstGeom prst="rect">
              <a:avLst/>
            </a:prstGeom>
            <a:noFill/>
            <a:ln w="9525">
              <a:noFill/>
              <a:miter lim="800000"/>
            </a:ln>
          </p:spPr>
          <p:txBody>
            <a:bodyPr>
              <a:spAutoFit/>
            </a:bodyPr>
            <a:lstStyle/>
            <a:p>
              <a:r>
                <a:rPr lang="en-US" altLang="zh-CN" sz="4000" b="1" i="1">
                  <a:latin typeface="Helvetica" pitchFamily="2" charset="0"/>
                  <a:ea typeface="Arial Unicode MS" panose="020B0604020202020204" pitchFamily="34" charset="-122"/>
                  <a:cs typeface="Helvetica Neue"/>
                </a:rPr>
                <a:t>A</a:t>
              </a:r>
              <a:endParaRPr lang="en-US" altLang="zh-CN" sz="4000" b="1" i="1">
                <a:latin typeface="Helvetica" pitchFamily="2" charset="0"/>
                <a:ea typeface="Arial Unicode MS" panose="020B0604020202020204" pitchFamily="34" charset="-122"/>
                <a:cs typeface="Helvetica Neue"/>
              </a:endParaRPr>
            </a:p>
          </p:txBody>
        </p:sp>
        <p:sp>
          <p:nvSpPr>
            <p:cNvPr id="22" name="Isosceles Triangle 15"/>
            <p:cNvSpPr/>
            <p:nvPr/>
          </p:nvSpPr>
          <p:spPr bwMode="auto">
            <a:xfrm flipV="1">
              <a:off x="1379515" y="380960"/>
              <a:ext cx="192088" cy="115883"/>
            </a:xfrm>
            <a:prstGeom prst="triangle">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3" name="TextBox 22"/>
            <p:cNvSpPr txBox="1"/>
            <p:nvPr/>
          </p:nvSpPr>
          <p:spPr bwMode="auto">
            <a:xfrm>
              <a:off x="1598592" y="142845"/>
              <a:ext cx="7331126" cy="523854"/>
            </a:xfrm>
            <a:prstGeom prst="rect">
              <a:avLst/>
            </a:prstGeom>
            <a:noFill/>
          </p:spPr>
          <p:txBody>
            <a:bodyPr wrap="none">
              <a:spAutoFit/>
            </a:bodyPr>
            <a:lstStyle>
              <a:defPPr>
                <a:defRPr lang="zh-CN"/>
              </a:defPPr>
              <a:lvl1pPr>
                <a:defRPr sz="4200" spc="300">
                  <a:solidFill>
                    <a:srgbClr val="FFFFFF"/>
                  </a:solidFill>
                  <a:effectLst>
                    <a:outerShdw blurRad="38100" dist="38100" dir="2700000" algn="tl">
                      <a:srgbClr val="000000">
                        <a:alpha val="43137"/>
                      </a:srgbClr>
                    </a:outerShdw>
                  </a:effectLst>
                  <a:latin typeface="Cooper Black" panose="0208090404030B020404" pitchFamily="18" charset="0"/>
                  <a:ea typeface="Arial Unicode MS" panose="020B0604020202020204" pitchFamily="34" charset="-122"/>
                  <a:cs typeface="Helvetica Neue"/>
                </a:defRPr>
              </a:lvl1pPr>
            </a:lstStyle>
            <a:p>
              <a:pPr fontAlgn="auto">
                <a:spcBef>
                  <a:spcPts val="0"/>
                </a:spcBef>
                <a:spcAft>
                  <a:spcPts val="0"/>
                </a:spcAft>
                <a:defRPr/>
              </a:pPr>
              <a:r>
                <a:rPr lang="en-US" altLang="zh-CN" sz="2800" dirty="0" smtClean="0">
                  <a:effectLst>
                    <a:glow rad="101600">
                      <a:schemeClr val="tx1">
                        <a:alpha val="60000"/>
                      </a:schemeClr>
                    </a:glow>
                    <a:outerShdw blurRad="38100" dist="38100" dir="2700000" algn="tl">
                      <a:srgbClr val="000000">
                        <a:alpha val="43137"/>
                      </a:srgbClr>
                    </a:outerShdw>
                  </a:effectLst>
                </a:rPr>
                <a:t>The surprising purpose of travel</a:t>
              </a:r>
              <a:endParaRPr lang="zh-CN" altLang="en-US" sz="2800" dirty="0" smtClean="0">
                <a:effectLst>
                  <a:glow rad="101600">
                    <a:schemeClr val="tx1">
                      <a:alpha val="60000"/>
                    </a:schemeClr>
                  </a:glow>
                  <a:outerShdw blurRad="38100" dist="38100" dir="2700000" algn="tl">
                    <a:srgbClr val="000000">
                      <a:alpha val="43137"/>
                    </a:srgbClr>
                  </a:outerShdw>
                </a:effectLst>
              </a:endParaRPr>
            </a:p>
          </p:txBody>
        </p:sp>
        <p:sp>
          <p:nvSpPr>
            <p:cNvPr id="95240" name="TextBox 35"/>
            <p:cNvSpPr txBox="1">
              <a:spLocks noChangeArrowheads="1"/>
            </p:cNvSpPr>
            <p:nvPr/>
          </p:nvSpPr>
          <p:spPr bwMode="auto">
            <a:xfrm>
              <a:off x="71406" y="214290"/>
              <a:ext cx="1018227" cy="369332"/>
            </a:xfrm>
            <a:prstGeom prst="rect">
              <a:avLst/>
            </a:prstGeom>
            <a:noFill/>
            <a:ln w="9525">
              <a:noFill/>
              <a:miter lim="800000"/>
            </a:ln>
          </p:spPr>
          <p:txBody>
            <a:bodyPr wrap="none">
              <a:spAutoFit/>
            </a:bodyPr>
            <a:lstStyle/>
            <a:p>
              <a:r>
                <a:rPr lang="en-US" altLang="zh-CN" b="1" i="1">
                  <a:latin typeface="Helvetica" pitchFamily="2" charset="0"/>
                  <a:ea typeface="Helvetica Neue"/>
                  <a:cs typeface="Helvetica Neue"/>
                </a:rPr>
                <a:t>Section</a:t>
              </a:r>
              <a:endParaRPr lang="en-US" altLang="zh-CN" b="1" i="1">
                <a:latin typeface="Helvetica" pitchFamily="2" charset="0"/>
                <a:ea typeface="Helvetica Neue"/>
                <a:cs typeface="Helvetica Neue"/>
              </a:endParaRPr>
            </a:p>
          </p:txBody>
        </p:sp>
      </p:gr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258" name="Picture 2"/>
          <p:cNvPicPr>
            <a:picLocks noChangeAspect="1" noChangeArrowheads="1"/>
          </p:cNvPicPr>
          <p:nvPr/>
        </p:nvPicPr>
        <p:blipFill>
          <a:blip r:embed="rId1"/>
          <a:srcRect/>
          <a:stretch>
            <a:fillRect/>
          </a:stretch>
        </p:blipFill>
        <p:spPr bwMode="auto">
          <a:xfrm>
            <a:off x="196850" y="1049338"/>
            <a:ext cx="8767763" cy="5619750"/>
          </a:xfrm>
          <a:prstGeom prst="rect">
            <a:avLst/>
          </a:prstGeom>
          <a:noFill/>
          <a:ln w="9525">
            <a:noFill/>
            <a:miter lim="800000"/>
            <a:headEnd/>
            <a:tailEnd/>
          </a:ln>
        </p:spPr>
      </p:pic>
      <p:sp>
        <p:nvSpPr>
          <p:cNvPr id="13" name="TextBox 12"/>
          <p:cNvSpPr txBox="1"/>
          <p:nvPr/>
        </p:nvSpPr>
        <p:spPr>
          <a:xfrm>
            <a:off x="642938" y="1643063"/>
            <a:ext cx="6192837" cy="4400550"/>
          </a:xfrm>
          <a:prstGeom prst="rect">
            <a:avLst/>
          </a:prstGeom>
          <a:noFill/>
        </p:spPr>
        <p:txBody>
          <a:bodyPr>
            <a:spAutoFit/>
          </a:bodyPr>
          <a:lstStyle>
            <a:defPPr>
              <a:defRPr lang="zh-CN"/>
            </a:defPPr>
            <a:lvl1pPr algn="just">
              <a:lnSpc>
                <a:spcPts val="2800"/>
              </a:lnSpc>
              <a:defRPr sz="2000">
                <a:latin typeface="Helvetica" pitchFamily="2" charset="0"/>
                <a:ea typeface="Cambria Math" panose="02040503050406030204" pitchFamily="18" charset="0"/>
                <a:cs typeface="Arial" panose="020B0604020202020204" pitchFamily="34" charset="0"/>
              </a:defRPr>
            </a:lvl1pPr>
          </a:lstStyle>
          <a:p>
            <a:pPr fontAlgn="auto">
              <a:spcBef>
                <a:spcPts val="0"/>
              </a:spcBef>
              <a:spcAft>
                <a:spcPts val="0"/>
              </a:spcAft>
              <a:defRPr/>
            </a:pPr>
            <a:r>
              <a:rPr lang="en-US" altLang="zh-CN" sz="2600" b="1" dirty="0" smtClean="0">
                <a:solidFill>
                  <a:srgbClr val="FF6600"/>
                </a:solidFill>
                <a:ea typeface="楷体_GB2312" panose="02010609030101010101" pitchFamily="49" charset="-122"/>
                <a:cs typeface="+mn-cs"/>
              </a:rPr>
              <a:t>Develop a cause-and-effect essay</a:t>
            </a:r>
            <a:endParaRPr lang="en-US" altLang="zh-CN" sz="2600" b="1" dirty="0" smtClean="0">
              <a:solidFill>
                <a:srgbClr val="FF6600"/>
              </a:solidFill>
              <a:ea typeface="楷体_GB2312" panose="02010609030101010101" pitchFamily="49" charset="-122"/>
              <a:cs typeface="+mn-cs"/>
            </a:endParaRPr>
          </a:p>
          <a:p>
            <a:pPr>
              <a:defRPr/>
            </a:pPr>
            <a:endParaRPr lang="en-US" altLang="zh-CN" sz="1600" dirty="0" smtClean="0"/>
          </a:p>
          <a:p>
            <a:pPr>
              <a:defRPr/>
            </a:pPr>
            <a:r>
              <a:rPr lang="en-US" altLang="zh-CN" sz="2400" dirty="0" smtClean="0"/>
              <a:t>The purpose of cause-and-effect essays is to explain to the reader: </a:t>
            </a:r>
            <a:endParaRPr lang="en-US" altLang="zh-CN" sz="2400" dirty="0" smtClean="0"/>
          </a:p>
          <a:p>
            <a:pPr marL="457200" indent="-457200">
              <a:buFontTx/>
              <a:buAutoNum type="arabicParenBoth"/>
              <a:defRPr/>
            </a:pPr>
            <a:r>
              <a:rPr lang="en-US" altLang="zh-CN" sz="2400" dirty="0" smtClean="0"/>
              <a:t>the causes of an event or situation; </a:t>
            </a:r>
            <a:endParaRPr lang="en-US" altLang="zh-CN" sz="2400" dirty="0" smtClean="0"/>
          </a:p>
          <a:p>
            <a:pPr marL="457200" indent="-457200">
              <a:defRPr/>
            </a:pPr>
            <a:r>
              <a:rPr lang="en-US" altLang="zh-CN" sz="2400" dirty="0" smtClean="0"/>
              <a:t>(2) the effects of an event or situation; or </a:t>
            </a:r>
            <a:endParaRPr lang="en-US" altLang="zh-CN" sz="2400" dirty="0" smtClean="0"/>
          </a:p>
          <a:p>
            <a:pPr marL="457200" indent="-457200">
              <a:defRPr/>
            </a:pPr>
            <a:r>
              <a:rPr lang="en-US" altLang="zh-CN" sz="2400" dirty="0" smtClean="0"/>
              <a:t>(3) both the causes and effects. </a:t>
            </a:r>
            <a:endParaRPr lang="en-US" altLang="zh-CN" sz="2400" dirty="0" smtClean="0"/>
          </a:p>
          <a:p>
            <a:pPr>
              <a:defRPr/>
            </a:pPr>
            <a:r>
              <a:rPr lang="en-US" altLang="zh-CN" sz="2400" dirty="0" smtClean="0"/>
              <a:t>In this unit, we will focus on the causes of an event or situation.</a:t>
            </a:r>
            <a:endParaRPr lang="en-US" altLang="zh-CN" sz="2400" dirty="0" smtClean="0"/>
          </a:p>
          <a:p>
            <a:pPr>
              <a:defRPr/>
            </a:pPr>
            <a:endParaRPr lang="en-US" altLang="zh-CN" sz="1000" dirty="0" smtClean="0"/>
          </a:p>
          <a:p>
            <a:pPr fontAlgn="auto">
              <a:spcBef>
                <a:spcPts val="0"/>
              </a:spcBef>
              <a:spcAft>
                <a:spcPts val="0"/>
              </a:spcAft>
              <a:defRPr/>
            </a:pPr>
            <a:r>
              <a:rPr lang="en-US" altLang="zh-CN" sz="2400" b="1" i="1" dirty="0" smtClean="0"/>
              <a:t>The usual logical pattern we follow when writing such a kind of essay is like this: </a:t>
            </a:r>
            <a:endParaRPr lang="en-US" altLang="zh-CN" sz="2400" b="1" i="1" dirty="0"/>
          </a:p>
        </p:txBody>
      </p:sp>
      <p:pic>
        <p:nvPicPr>
          <p:cNvPr id="96260" name="Picture 2" descr="H:\2015年修改\图片18.jpg"/>
          <p:cNvPicPr>
            <a:picLocks noChangeAspect="1" noChangeArrowheads="1"/>
          </p:cNvPicPr>
          <p:nvPr/>
        </p:nvPicPr>
        <p:blipFill>
          <a:blip r:embed="rId2"/>
          <a:srcRect/>
          <a:stretch>
            <a:fillRect/>
          </a:stretch>
        </p:blipFill>
        <p:spPr bwMode="auto">
          <a:xfrm>
            <a:off x="0" y="0"/>
            <a:ext cx="7302500" cy="1163638"/>
          </a:xfrm>
          <a:prstGeom prst="rect">
            <a:avLst/>
          </a:prstGeom>
          <a:noFill/>
          <a:ln w="9525">
            <a:noFill/>
            <a:miter lim="800000"/>
            <a:headEnd/>
            <a:tailEnd/>
          </a:ln>
        </p:spPr>
      </p:pic>
      <p:sp>
        <p:nvSpPr>
          <p:cNvPr id="14" name="右箭头 13">
            <a:hlinkClick r:id="" action="ppaction://hlinkshowjump?jump=nextslide"/>
          </p:cNvPr>
          <p:cNvSpPr/>
          <p:nvPr/>
        </p:nvSpPr>
        <p:spPr>
          <a:xfrm>
            <a:off x="5272130" y="5852762"/>
            <a:ext cx="1800200" cy="648072"/>
          </a:xfrm>
          <a:prstGeom prst="rightArrow">
            <a:avLst/>
          </a:prstGeom>
          <a:solidFill>
            <a:schemeClr val="bg1"/>
          </a:solid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altLang="zh-CN" sz="1600" dirty="0">
                <a:ln>
                  <a:solidFill>
                    <a:schemeClr val="tx1"/>
                  </a:solidFill>
                </a:ln>
                <a:solidFill>
                  <a:schemeClr val="tx1"/>
                </a:solidFill>
              </a:rPr>
              <a:t>to be continued</a:t>
            </a:r>
            <a:endParaRPr lang="zh-CN" altLang="en-US" sz="1600" dirty="0">
              <a:ln>
                <a:solidFill>
                  <a:schemeClr val="tx1"/>
                </a:solidFill>
              </a:ln>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282" name="Picture 2" descr="H:\2015年修改\图片18.jpg"/>
          <p:cNvPicPr>
            <a:picLocks noChangeAspect="1" noChangeArrowheads="1"/>
          </p:cNvPicPr>
          <p:nvPr/>
        </p:nvPicPr>
        <p:blipFill>
          <a:blip r:embed="rId1"/>
          <a:srcRect/>
          <a:stretch>
            <a:fillRect/>
          </a:stretch>
        </p:blipFill>
        <p:spPr bwMode="auto">
          <a:xfrm>
            <a:off x="0" y="0"/>
            <a:ext cx="7302500" cy="1163638"/>
          </a:xfrm>
          <a:prstGeom prst="rect">
            <a:avLst/>
          </a:prstGeom>
          <a:noFill/>
          <a:ln w="9525">
            <a:noFill/>
            <a:miter lim="800000"/>
            <a:headEnd/>
            <a:tailEnd/>
          </a:ln>
        </p:spPr>
      </p:pic>
      <p:sp>
        <p:nvSpPr>
          <p:cNvPr id="14" name="右箭头 13">
            <a:hlinkClick r:id="" action="ppaction://hlinkshowjump?jump=nextslide"/>
          </p:cNvPr>
          <p:cNvSpPr/>
          <p:nvPr/>
        </p:nvSpPr>
        <p:spPr>
          <a:xfrm>
            <a:off x="6486576" y="5852762"/>
            <a:ext cx="1800200" cy="648072"/>
          </a:xfrm>
          <a:prstGeom prst="rightArrow">
            <a:avLst/>
          </a:prstGeom>
          <a:solidFill>
            <a:schemeClr val="bg1"/>
          </a:solid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altLang="zh-CN" sz="1600" dirty="0">
                <a:ln>
                  <a:solidFill>
                    <a:schemeClr val="tx1"/>
                  </a:solidFill>
                </a:ln>
                <a:solidFill>
                  <a:schemeClr val="tx1"/>
                </a:solidFill>
              </a:rPr>
              <a:t>to be continued</a:t>
            </a:r>
            <a:endParaRPr lang="zh-CN" altLang="en-US" sz="1600" dirty="0">
              <a:ln>
                <a:solidFill>
                  <a:schemeClr val="tx1"/>
                </a:solidFill>
              </a:ln>
              <a:solidFill>
                <a:schemeClr val="tx1"/>
              </a:solidFill>
            </a:endParaRPr>
          </a:p>
        </p:txBody>
      </p:sp>
      <p:grpSp>
        <p:nvGrpSpPr>
          <p:cNvPr id="2" name="组合 18"/>
          <p:cNvGrpSpPr/>
          <p:nvPr/>
        </p:nvGrpSpPr>
        <p:grpSpPr>
          <a:xfrm>
            <a:off x="1381567" y="1858076"/>
            <a:ext cx="2163055" cy="1109259"/>
            <a:chOff x="550448" y="2664299"/>
            <a:chExt cx="2163055" cy="1109259"/>
          </a:xfrm>
          <a:scene3d>
            <a:camera prst="orthographicFront"/>
            <a:lightRig rig="flat" dir="t"/>
          </a:scene3d>
        </p:grpSpPr>
        <p:sp>
          <p:nvSpPr>
            <p:cNvPr id="20" name="圆角矩形 19"/>
            <p:cNvSpPr/>
            <p:nvPr/>
          </p:nvSpPr>
          <p:spPr>
            <a:xfrm>
              <a:off x="550448" y="2664299"/>
              <a:ext cx="2163055" cy="1109259"/>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6">
                <a:hueOff val="0"/>
                <a:satOff val="0"/>
                <a:lumOff val="0"/>
                <a:alphaOff val="0"/>
              </a:schemeClr>
            </a:fillRef>
            <a:effectRef idx="2">
              <a:schemeClr val="accent6">
                <a:hueOff val="0"/>
                <a:satOff val="0"/>
                <a:lumOff val="0"/>
                <a:alphaOff val="0"/>
              </a:schemeClr>
            </a:effectRef>
            <a:fontRef idx="minor">
              <a:schemeClr val="lt1"/>
            </a:fontRef>
          </p:style>
        </p:sp>
        <p:sp>
          <p:nvSpPr>
            <p:cNvPr id="21" name="圆角矩形 4"/>
            <p:cNvSpPr/>
            <p:nvPr/>
          </p:nvSpPr>
          <p:spPr>
            <a:xfrm>
              <a:off x="604598" y="2718449"/>
              <a:ext cx="2054755" cy="1000959"/>
            </a:xfrm>
            <a:prstGeom prst="rect">
              <a:avLst/>
            </a:prstGeom>
            <a:sp3d/>
          </p:spPr>
          <p:style>
            <a:lnRef idx="0">
              <a:scrgbClr r="0" g="0" b="0"/>
            </a:lnRef>
            <a:fillRef idx="0">
              <a:scrgbClr r="0" g="0" b="0"/>
            </a:fillRef>
            <a:effectRef idx="0">
              <a:scrgbClr r="0" g="0" b="0"/>
            </a:effectRef>
            <a:fontRef idx="minor">
              <a:schemeClr val="lt1"/>
            </a:fontRef>
          </p:style>
          <p:txBody>
            <a:bodyPr lIns="118110" tIns="59055" rIns="118110" bIns="59055" spcCol="1270" anchor="ctr"/>
            <a:lstStyle/>
            <a:p>
              <a:pPr algn="ctr" defTabSz="1377950">
                <a:lnSpc>
                  <a:spcPct val="90000"/>
                </a:lnSpc>
                <a:spcAft>
                  <a:spcPct val="35000"/>
                </a:spcAft>
                <a:defRPr/>
              </a:pPr>
              <a:r>
                <a:rPr lang="en-US" altLang="zh-CN" sz="3100" dirty="0"/>
                <a:t>Cause 1</a:t>
              </a:r>
              <a:endParaRPr lang="zh-CN" altLang="en-US" sz="3100" dirty="0"/>
            </a:p>
          </p:txBody>
        </p:sp>
      </p:grpSp>
      <p:grpSp>
        <p:nvGrpSpPr>
          <p:cNvPr id="3" name="组合 21"/>
          <p:cNvGrpSpPr/>
          <p:nvPr/>
        </p:nvGrpSpPr>
        <p:grpSpPr>
          <a:xfrm>
            <a:off x="1331640" y="3429000"/>
            <a:ext cx="2163055" cy="1109259"/>
            <a:chOff x="550448" y="2664299"/>
            <a:chExt cx="2163055" cy="1109259"/>
          </a:xfrm>
          <a:scene3d>
            <a:camera prst="orthographicFront"/>
            <a:lightRig rig="flat" dir="t"/>
          </a:scene3d>
        </p:grpSpPr>
        <p:sp>
          <p:nvSpPr>
            <p:cNvPr id="23" name="圆角矩形 22"/>
            <p:cNvSpPr/>
            <p:nvPr/>
          </p:nvSpPr>
          <p:spPr>
            <a:xfrm>
              <a:off x="550448" y="2664299"/>
              <a:ext cx="2163055" cy="1109259"/>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6">
                <a:hueOff val="0"/>
                <a:satOff val="0"/>
                <a:lumOff val="0"/>
                <a:alphaOff val="0"/>
              </a:schemeClr>
            </a:fillRef>
            <a:effectRef idx="2">
              <a:schemeClr val="accent6">
                <a:hueOff val="0"/>
                <a:satOff val="0"/>
                <a:lumOff val="0"/>
                <a:alphaOff val="0"/>
              </a:schemeClr>
            </a:effectRef>
            <a:fontRef idx="minor">
              <a:schemeClr val="lt1"/>
            </a:fontRef>
          </p:style>
        </p:sp>
        <p:sp>
          <p:nvSpPr>
            <p:cNvPr id="24" name="圆角矩形 4"/>
            <p:cNvSpPr/>
            <p:nvPr/>
          </p:nvSpPr>
          <p:spPr>
            <a:xfrm>
              <a:off x="604598" y="2718449"/>
              <a:ext cx="2054755" cy="1000959"/>
            </a:xfrm>
            <a:prstGeom prst="rect">
              <a:avLst/>
            </a:prstGeom>
            <a:sp3d/>
          </p:spPr>
          <p:style>
            <a:lnRef idx="0">
              <a:scrgbClr r="0" g="0" b="0"/>
            </a:lnRef>
            <a:fillRef idx="0">
              <a:scrgbClr r="0" g="0" b="0"/>
            </a:fillRef>
            <a:effectRef idx="0">
              <a:scrgbClr r="0" g="0" b="0"/>
            </a:effectRef>
            <a:fontRef idx="minor">
              <a:schemeClr val="lt1"/>
            </a:fontRef>
          </p:style>
          <p:txBody>
            <a:bodyPr lIns="118110" tIns="59055" rIns="118110" bIns="59055" spcCol="1270" anchor="ctr"/>
            <a:lstStyle/>
            <a:p>
              <a:pPr algn="ctr" defTabSz="1377950">
                <a:lnSpc>
                  <a:spcPct val="90000"/>
                </a:lnSpc>
                <a:spcAft>
                  <a:spcPct val="35000"/>
                </a:spcAft>
                <a:defRPr/>
              </a:pPr>
              <a:r>
                <a:rPr lang="en-US" altLang="zh-CN" sz="3100" dirty="0"/>
                <a:t>Cause 2</a:t>
              </a:r>
              <a:endParaRPr lang="zh-CN" altLang="en-US" sz="3100" dirty="0"/>
            </a:p>
          </p:txBody>
        </p:sp>
      </p:grpSp>
      <p:grpSp>
        <p:nvGrpSpPr>
          <p:cNvPr id="4" name="组合 24"/>
          <p:cNvGrpSpPr/>
          <p:nvPr/>
        </p:nvGrpSpPr>
        <p:grpSpPr>
          <a:xfrm>
            <a:off x="1331640" y="4941168"/>
            <a:ext cx="2163055" cy="1109259"/>
            <a:chOff x="550448" y="2664299"/>
            <a:chExt cx="2163055" cy="1109259"/>
          </a:xfrm>
          <a:scene3d>
            <a:camera prst="orthographicFront"/>
            <a:lightRig rig="flat" dir="t"/>
          </a:scene3d>
        </p:grpSpPr>
        <p:sp>
          <p:nvSpPr>
            <p:cNvPr id="26" name="圆角矩形 25"/>
            <p:cNvSpPr/>
            <p:nvPr/>
          </p:nvSpPr>
          <p:spPr>
            <a:xfrm>
              <a:off x="550448" y="2664299"/>
              <a:ext cx="2163055" cy="1109259"/>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6">
                <a:hueOff val="0"/>
                <a:satOff val="0"/>
                <a:lumOff val="0"/>
                <a:alphaOff val="0"/>
              </a:schemeClr>
            </a:fillRef>
            <a:effectRef idx="2">
              <a:schemeClr val="accent6">
                <a:hueOff val="0"/>
                <a:satOff val="0"/>
                <a:lumOff val="0"/>
                <a:alphaOff val="0"/>
              </a:schemeClr>
            </a:effectRef>
            <a:fontRef idx="minor">
              <a:schemeClr val="lt1"/>
            </a:fontRef>
          </p:style>
        </p:sp>
        <p:sp>
          <p:nvSpPr>
            <p:cNvPr id="27" name="圆角矩形 4"/>
            <p:cNvSpPr/>
            <p:nvPr/>
          </p:nvSpPr>
          <p:spPr>
            <a:xfrm>
              <a:off x="604598" y="2718449"/>
              <a:ext cx="2054755" cy="1000959"/>
            </a:xfrm>
            <a:prstGeom prst="rect">
              <a:avLst/>
            </a:prstGeom>
            <a:sp3d/>
          </p:spPr>
          <p:style>
            <a:lnRef idx="0">
              <a:scrgbClr r="0" g="0" b="0"/>
            </a:lnRef>
            <a:fillRef idx="0">
              <a:scrgbClr r="0" g="0" b="0"/>
            </a:fillRef>
            <a:effectRef idx="0">
              <a:scrgbClr r="0" g="0" b="0"/>
            </a:effectRef>
            <a:fontRef idx="minor">
              <a:schemeClr val="lt1"/>
            </a:fontRef>
          </p:style>
          <p:txBody>
            <a:bodyPr lIns="118110" tIns="59055" rIns="118110" bIns="59055" spcCol="1270" anchor="ctr"/>
            <a:lstStyle/>
            <a:p>
              <a:pPr algn="ctr" defTabSz="1377950">
                <a:lnSpc>
                  <a:spcPct val="90000"/>
                </a:lnSpc>
                <a:spcAft>
                  <a:spcPct val="35000"/>
                </a:spcAft>
                <a:defRPr/>
              </a:pPr>
              <a:r>
                <a:rPr lang="en-US" altLang="zh-CN" sz="3100" dirty="0"/>
                <a:t>Cause 3</a:t>
              </a:r>
              <a:endParaRPr lang="zh-CN" altLang="en-US" sz="3100" dirty="0"/>
            </a:p>
          </p:txBody>
        </p:sp>
      </p:grpSp>
      <p:grpSp>
        <p:nvGrpSpPr>
          <p:cNvPr id="5" name="组合 27"/>
          <p:cNvGrpSpPr/>
          <p:nvPr/>
        </p:nvGrpSpPr>
        <p:grpSpPr>
          <a:xfrm>
            <a:off x="6217145" y="2877948"/>
            <a:ext cx="2603327" cy="1847196"/>
            <a:chOff x="550448" y="2664299"/>
            <a:chExt cx="2163055" cy="1109259"/>
          </a:xfrm>
          <a:scene3d>
            <a:camera prst="orthographicFront"/>
            <a:lightRig rig="flat" dir="t"/>
          </a:scene3d>
        </p:grpSpPr>
        <p:sp>
          <p:nvSpPr>
            <p:cNvPr id="29" name="圆角矩形 28"/>
            <p:cNvSpPr/>
            <p:nvPr/>
          </p:nvSpPr>
          <p:spPr>
            <a:xfrm>
              <a:off x="550448" y="2664299"/>
              <a:ext cx="2163055" cy="1109259"/>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6">
                <a:hueOff val="0"/>
                <a:satOff val="0"/>
                <a:lumOff val="0"/>
                <a:alphaOff val="0"/>
              </a:schemeClr>
            </a:fillRef>
            <a:effectRef idx="2">
              <a:schemeClr val="accent6">
                <a:hueOff val="0"/>
                <a:satOff val="0"/>
                <a:lumOff val="0"/>
                <a:alphaOff val="0"/>
              </a:schemeClr>
            </a:effectRef>
            <a:fontRef idx="minor">
              <a:schemeClr val="lt1"/>
            </a:fontRef>
          </p:style>
        </p:sp>
        <p:sp>
          <p:nvSpPr>
            <p:cNvPr id="30" name="圆角矩形 4"/>
            <p:cNvSpPr/>
            <p:nvPr/>
          </p:nvSpPr>
          <p:spPr>
            <a:xfrm>
              <a:off x="604598" y="2718449"/>
              <a:ext cx="2054755" cy="1000959"/>
            </a:xfrm>
            <a:prstGeom prst="rect">
              <a:avLst/>
            </a:prstGeom>
            <a:sp3d/>
          </p:spPr>
          <p:style>
            <a:lnRef idx="0">
              <a:scrgbClr r="0" g="0" b="0"/>
            </a:lnRef>
            <a:fillRef idx="0">
              <a:scrgbClr r="0" g="0" b="0"/>
            </a:fillRef>
            <a:effectRef idx="0">
              <a:scrgbClr r="0" g="0" b="0"/>
            </a:effectRef>
            <a:fontRef idx="minor">
              <a:schemeClr val="lt1"/>
            </a:fontRef>
          </p:style>
          <p:txBody>
            <a:bodyPr lIns="118110" tIns="59055" rIns="118110" bIns="59055" spcCol="1270" anchor="ctr"/>
            <a:lstStyle/>
            <a:p>
              <a:pPr algn="ctr" defTabSz="1377950">
                <a:lnSpc>
                  <a:spcPct val="90000"/>
                </a:lnSpc>
                <a:spcAft>
                  <a:spcPct val="35000"/>
                </a:spcAft>
                <a:defRPr/>
              </a:pPr>
              <a:r>
                <a:rPr lang="en-US" altLang="zh-CN" sz="3100" dirty="0"/>
                <a:t>Effect </a:t>
              </a:r>
              <a:endParaRPr lang="zh-CN" altLang="en-US" sz="3100" dirty="0"/>
            </a:p>
          </p:txBody>
        </p:sp>
      </p:grpSp>
      <p:grpSp>
        <p:nvGrpSpPr>
          <p:cNvPr id="6" name="组合 21"/>
          <p:cNvGrpSpPr/>
          <p:nvPr/>
        </p:nvGrpSpPr>
        <p:grpSpPr bwMode="auto">
          <a:xfrm>
            <a:off x="3708400" y="2636838"/>
            <a:ext cx="2365375" cy="2663825"/>
            <a:chOff x="3708400" y="2636838"/>
            <a:chExt cx="2365375" cy="2663825"/>
          </a:xfrm>
        </p:grpSpPr>
        <p:cxnSp>
          <p:nvCxnSpPr>
            <p:cNvPr id="32" name="直接箭头连接符 31"/>
            <p:cNvCxnSpPr/>
            <p:nvPr/>
          </p:nvCxnSpPr>
          <p:spPr>
            <a:xfrm>
              <a:off x="3924300" y="2636838"/>
              <a:ext cx="2149475" cy="122396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6" name="直接箭头连接符 35"/>
            <p:cNvCxnSpPr/>
            <p:nvPr/>
          </p:nvCxnSpPr>
          <p:spPr>
            <a:xfrm>
              <a:off x="3708400" y="3860800"/>
              <a:ext cx="2365375"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7" name="直接箭头连接符 36"/>
            <p:cNvCxnSpPr/>
            <p:nvPr/>
          </p:nvCxnSpPr>
          <p:spPr>
            <a:xfrm flipV="1">
              <a:off x="3708400" y="3860800"/>
              <a:ext cx="2365375" cy="143986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heckerboard(across)">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checkerboard(across)">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checkerboard(across)">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checkerboard(across)">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blinds(horizontal)">
                                      <p:cBhvr>
                                        <p:cTn id="27" dur="500"/>
                                        <p:tgtEl>
                                          <p:spTgt spid="5"/>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8306" name="Picture 2"/>
          <p:cNvPicPr>
            <a:picLocks noChangeAspect="1" noChangeArrowheads="1"/>
          </p:cNvPicPr>
          <p:nvPr/>
        </p:nvPicPr>
        <p:blipFill>
          <a:blip r:embed="rId1"/>
          <a:srcRect/>
          <a:stretch>
            <a:fillRect/>
          </a:stretch>
        </p:blipFill>
        <p:spPr bwMode="auto">
          <a:xfrm>
            <a:off x="196850" y="1271588"/>
            <a:ext cx="8947150" cy="5157787"/>
          </a:xfrm>
          <a:prstGeom prst="rect">
            <a:avLst/>
          </a:prstGeom>
          <a:noFill/>
          <a:ln w="9525">
            <a:noFill/>
            <a:miter lim="800000"/>
            <a:headEnd/>
            <a:tailEnd/>
          </a:ln>
        </p:spPr>
      </p:pic>
      <p:sp>
        <p:nvSpPr>
          <p:cNvPr id="13" name="TextBox 12"/>
          <p:cNvSpPr txBox="1"/>
          <p:nvPr/>
        </p:nvSpPr>
        <p:spPr>
          <a:xfrm>
            <a:off x="500063" y="1885950"/>
            <a:ext cx="6659562" cy="3385542"/>
          </a:xfrm>
          <a:prstGeom prst="rect">
            <a:avLst/>
          </a:prstGeom>
          <a:noFill/>
        </p:spPr>
        <p:txBody>
          <a:bodyPr>
            <a:spAutoFit/>
          </a:bodyPr>
          <a:lstStyle>
            <a:defPPr>
              <a:defRPr lang="zh-CN"/>
            </a:defPPr>
            <a:lvl1pPr algn="just">
              <a:lnSpc>
                <a:spcPts val="2800"/>
              </a:lnSpc>
              <a:defRPr sz="2000">
                <a:latin typeface="Helvetica" pitchFamily="2" charset="0"/>
                <a:ea typeface="Cambria Math" panose="02040503050406030204" pitchFamily="18" charset="0"/>
                <a:cs typeface="Arial" panose="020B0604020202020204" pitchFamily="34" charset="0"/>
              </a:defRPr>
            </a:lvl1pPr>
          </a:lstStyle>
          <a:p>
            <a:pPr fontAlgn="auto">
              <a:lnSpc>
                <a:spcPct val="120000"/>
              </a:lnSpc>
              <a:spcBef>
                <a:spcPts val="1200"/>
              </a:spcBef>
              <a:spcAft>
                <a:spcPts val="0"/>
              </a:spcAft>
              <a:defRPr/>
            </a:pPr>
            <a:r>
              <a:rPr lang="en-US" altLang="zh-CN" sz="2600" b="1" dirty="0" smtClean="0">
                <a:solidFill>
                  <a:srgbClr val="FF6600"/>
                </a:solidFill>
                <a:ea typeface="楷体_GB2312" panose="02010609030101010101" pitchFamily="49" charset="-122"/>
                <a:cs typeface="+mn-cs"/>
              </a:rPr>
              <a:t>Develop a cause-and-effect essay</a:t>
            </a:r>
            <a:endParaRPr lang="en-US" altLang="zh-CN" sz="2400" b="1" dirty="0" smtClean="0">
              <a:solidFill>
                <a:srgbClr val="FF6600"/>
              </a:solidFill>
              <a:ea typeface="楷体_GB2312" panose="02010609030101010101" pitchFamily="49" charset="-122"/>
              <a:cs typeface="+mn-cs"/>
            </a:endParaRPr>
          </a:p>
          <a:p>
            <a:pPr fontAlgn="auto">
              <a:lnSpc>
                <a:spcPct val="120000"/>
              </a:lnSpc>
              <a:spcBef>
                <a:spcPts val="1200"/>
              </a:spcBef>
              <a:spcAft>
                <a:spcPts val="0"/>
              </a:spcAft>
              <a:defRPr/>
            </a:pPr>
            <a:r>
              <a:rPr lang="en-US" altLang="zh-CN" sz="2400" dirty="0" smtClean="0"/>
              <a:t>An essay of causes begins with an introduction which briefly describes the effect, and then the entire body of the essay analyzes the causes.</a:t>
            </a:r>
            <a:endParaRPr lang="en-US" altLang="zh-CN" sz="2400" dirty="0" smtClean="0"/>
          </a:p>
          <a:p>
            <a:pPr>
              <a:lnSpc>
                <a:spcPct val="120000"/>
              </a:lnSpc>
              <a:defRPr/>
            </a:pPr>
            <a:endParaRPr lang="en-US" altLang="zh-CN" sz="2400" dirty="0" smtClean="0"/>
          </a:p>
          <a:p>
            <a:pPr algn="l" fontAlgn="auto">
              <a:lnSpc>
                <a:spcPct val="120000"/>
              </a:lnSpc>
              <a:spcBef>
                <a:spcPts val="0"/>
              </a:spcBef>
              <a:spcAft>
                <a:spcPts val="0"/>
              </a:spcAft>
              <a:defRPr/>
            </a:pPr>
            <a:r>
              <a:rPr lang="en-US" altLang="zh-CN" sz="2400" b="1" i="1" dirty="0" smtClean="0"/>
              <a:t>When writing the essay, try to remember the following logical requirements:</a:t>
            </a:r>
            <a:endParaRPr lang="en-US" altLang="zh-CN" sz="2400" b="1" i="1" dirty="0"/>
          </a:p>
        </p:txBody>
      </p:sp>
      <p:pic>
        <p:nvPicPr>
          <p:cNvPr id="98308" name="Picture 2" descr="H:\2015年修改\图片18.jpg"/>
          <p:cNvPicPr>
            <a:picLocks noChangeAspect="1" noChangeArrowheads="1"/>
          </p:cNvPicPr>
          <p:nvPr/>
        </p:nvPicPr>
        <p:blipFill>
          <a:blip r:embed="rId2"/>
          <a:srcRect/>
          <a:stretch>
            <a:fillRect/>
          </a:stretch>
        </p:blipFill>
        <p:spPr bwMode="auto">
          <a:xfrm>
            <a:off x="0" y="0"/>
            <a:ext cx="7302500" cy="1163638"/>
          </a:xfrm>
          <a:prstGeom prst="rect">
            <a:avLst/>
          </a:prstGeom>
          <a:noFill/>
          <a:ln w="9525">
            <a:noFill/>
            <a:miter lim="800000"/>
            <a:headEnd/>
            <a:tailEnd/>
          </a:ln>
        </p:spPr>
      </p:pic>
      <p:sp>
        <p:nvSpPr>
          <p:cNvPr id="14" name="右箭头 13">
            <a:hlinkClick r:id="" action="ppaction://hlinkshowjump?jump=nextslide"/>
          </p:cNvPr>
          <p:cNvSpPr/>
          <p:nvPr/>
        </p:nvSpPr>
        <p:spPr>
          <a:xfrm>
            <a:off x="5200692" y="5424134"/>
            <a:ext cx="1800200" cy="648072"/>
          </a:xfrm>
          <a:prstGeom prst="rightArrow">
            <a:avLst/>
          </a:prstGeom>
          <a:solidFill>
            <a:schemeClr val="bg1"/>
          </a:solid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altLang="zh-CN" sz="1600" dirty="0">
                <a:ln>
                  <a:solidFill>
                    <a:schemeClr val="tx1"/>
                  </a:solidFill>
                </a:ln>
                <a:solidFill>
                  <a:schemeClr val="tx1"/>
                </a:solidFill>
              </a:rPr>
              <a:t>to be continued</a:t>
            </a:r>
            <a:endParaRPr lang="zh-CN" altLang="en-US" sz="1600" dirty="0">
              <a:ln>
                <a:solidFill>
                  <a:schemeClr val="tx1"/>
                </a:solidFill>
              </a:ln>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9330" name="Picture 2"/>
          <p:cNvPicPr>
            <a:picLocks noChangeAspect="1" noChangeArrowheads="1"/>
          </p:cNvPicPr>
          <p:nvPr/>
        </p:nvPicPr>
        <p:blipFill>
          <a:blip r:embed="rId1"/>
          <a:srcRect/>
          <a:stretch>
            <a:fillRect/>
          </a:stretch>
        </p:blipFill>
        <p:spPr bwMode="auto">
          <a:xfrm>
            <a:off x="0" y="1049338"/>
            <a:ext cx="8964613" cy="5619750"/>
          </a:xfrm>
          <a:prstGeom prst="rect">
            <a:avLst/>
          </a:prstGeom>
          <a:noFill/>
          <a:ln w="9525">
            <a:noFill/>
            <a:miter lim="800000"/>
            <a:headEnd/>
            <a:tailEnd/>
          </a:ln>
        </p:spPr>
      </p:pic>
      <p:sp>
        <p:nvSpPr>
          <p:cNvPr id="13" name="TextBox 12"/>
          <p:cNvSpPr txBox="1"/>
          <p:nvPr/>
        </p:nvSpPr>
        <p:spPr>
          <a:xfrm>
            <a:off x="428625" y="1714500"/>
            <a:ext cx="6429375" cy="4554538"/>
          </a:xfrm>
          <a:prstGeom prst="rect">
            <a:avLst/>
          </a:prstGeom>
          <a:noFill/>
        </p:spPr>
        <p:txBody>
          <a:bodyPr>
            <a:spAutoFit/>
          </a:bodyPr>
          <a:lstStyle>
            <a:defPPr>
              <a:defRPr lang="zh-CN"/>
            </a:defPPr>
            <a:lvl1pPr algn="just">
              <a:lnSpc>
                <a:spcPts val="2800"/>
              </a:lnSpc>
              <a:defRPr sz="2000">
                <a:latin typeface="Helvetica" pitchFamily="2" charset="0"/>
                <a:ea typeface="Cambria Math" panose="02040503050406030204" pitchFamily="18" charset="0"/>
                <a:cs typeface="Arial" panose="020B0604020202020204" pitchFamily="34" charset="0"/>
              </a:defRPr>
            </a:lvl1pPr>
          </a:lstStyle>
          <a:p>
            <a:pPr fontAlgn="auto">
              <a:spcBef>
                <a:spcPts val="1200"/>
              </a:spcBef>
              <a:spcAft>
                <a:spcPts val="0"/>
              </a:spcAft>
              <a:defRPr/>
            </a:pPr>
            <a:r>
              <a:rPr lang="en-US" altLang="zh-CN" sz="2600" b="1" dirty="0" smtClean="0">
                <a:solidFill>
                  <a:srgbClr val="FF6600"/>
                </a:solidFill>
                <a:ea typeface="楷体_GB2312" panose="02010609030101010101" pitchFamily="49" charset="-122"/>
                <a:cs typeface="+mn-cs"/>
              </a:rPr>
              <a:t>Develop a cause-and-effect essay</a:t>
            </a:r>
            <a:endParaRPr lang="en-US" altLang="zh-CN" sz="2600" b="1" dirty="0" smtClean="0">
              <a:solidFill>
                <a:srgbClr val="FF6600"/>
              </a:solidFill>
              <a:ea typeface="楷体_GB2312" panose="02010609030101010101" pitchFamily="49" charset="-122"/>
              <a:cs typeface="+mn-cs"/>
            </a:endParaRPr>
          </a:p>
          <a:p>
            <a:pPr fontAlgn="auto">
              <a:spcBef>
                <a:spcPts val="1200"/>
              </a:spcBef>
              <a:spcAft>
                <a:spcPts val="0"/>
              </a:spcAft>
              <a:defRPr/>
            </a:pPr>
            <a:r>
              <a:rPr lang="en-US" altLang="zh-CN" sz="2400" dirty="0" smtClean="0"/>
              <a:t>1. Do not oversimplify causes.</a:t>
            </a:r>
            <a:endParaRPr lang="en-US" altLang="zh-CN" sz="2400" dirty="0" smtClean="0"/>
          </a:p>
          <a:p>
            <a:pPr>
              <a:defRPr/>
            </a:pPr>
            <a:r>
              <a:rPr lang="en-US" altLang="zh-CN" sz="2400" dirty="0" smtClean="0"/>
              <a:t>2. Beware especially of making a mistake in </a:t>
            </a:r>
            <a:endParaRPr lang="en-US" altLang="zh-CN" sz="2400" dirty="0" smtClean="0"/>
          </a:p>
          <a:p>
            <a:pPr>
              <a:defRPr/>
            </a:pPr>
            <a:r>
              <a:rPr lang="en-US" altLang="zh-CN" sz="2400" dirty="0" smtClean="0"/>
              <a:t>    logic known as the fallacy of </a:t>
            </a:r>
            <a:r>
              <a:rPr lang="en-US" altLang="zh-CN" sz="2400" i="1" dirty="0" smtClean="0"/>
              <a:t>post hoc, </a:t>
            </a:r>
            <a:endParaRPr lang="en-US" altLang="zh-CN" sz="2400" i="1" dirty="0" smtClean="0"/>
          </a:p>
          <a:p>
            <a:pPr>
              <a:defRPr/>
            </a:pPr>
            <a:r>
              <a:rPr lang="en-US" altLang="zh-CN" sz="2400" i="1" dirty="0" smtClean="0"/>
              <a:t>    ergo propter hoc –</a:t>
            </a:r>
            <a:r>
              <a:rPr lang="en-US" altLang="zh-CN" sz="2400" dirty="0" smtClean="0"/>
              <a:t>Latin words meaning </a:t>
            </a:r>
            <a:endParaRPr lang="en-US" altLang="zh-CN" sz="2400" dirty="0" smtClean="0"/>
          </a:p>
          <a:p>
            <a:pPr>
              <a:defRPr/>
            </a:pPr>
            <a:r>
              <a:rPr lang="en-US" altLang="zh-CN" sz="2400" dirty="0" smtClean="0"/>
              <a:t>    “after this, therefore because of this”. For </a:t>
            </a:r>
            <a:endParaRPr lang="en-US" altLang="zh-CN" sz="2400" dirty="0" smtClean="0"/>
          </a:p>
          <a:p>
            <a:pPr>
              <a:defRPr/>
            </a:pPr>
            <a:r>
              <a:rPr lang="en-US" altLang="zh-CN" sz="2400" dirty="0" smtClean="0"/>
              <a:t>    instance, if a disease broke out soon after </a:t>
            </a:r>
            <a:endParaRPr lang="en-US" altLang="zh-CN" sz="2400" dirty="0" smtClean="0"/>
          </a:p>
          <a:p>
            <a:pPr>
              <a:defRPr/>
            </a:pPr>
            <a:r>
              <a:rPr lang="en-US" altLang="zh-CN" sz="2400" dirty="0" smtClean="0"/>
              <a:t>    X became Minister of Public Health, we </a:t>
            </a:r>
            <a:endParaRPr lang="en-US" altLang="zh-CN" sz="2400" dirty="0" smtClean="0"/>
          </a:p>
          <a:p>
            <a:pPr>
              <a:defRPr/>
            </a:pPr>
            <a:r>
              <a:rPr lang="en-US" altLang="zh-CN" sz="2400" dirty="0" smtClean="0"/>
              <a:t>    would probably make a mistake in logic in </a:t>
            </a:r>
            <a:endParaRPr lang="en-US" altLang="zh-CN" sz="2400" dirty="0" smtClean="0"/>
          </a:p>
          <a:p>
            <a:pPr>
              <a:defRPr/>
            </a:pPr>
            <a:r>
              <a:rPr lang="en-US" altLang="zh-CN" sz="2400" dirty="0" smtClean="0"/>
              <a:t>    saying that the epidemic broke out because </a:t>
            </a:r>
            <a:endParaRPr lang="en-US" altLang="zh-CN" sz="2400" dirty="0" smtClean="0"/>
          </a:p>
          <a:p>
            <a:pPr>
              <a:defRPr/>
            </a:pPr>
            <a:r>
              <a:rPr lang="en-US" altLang="zh-CN" sz="2400" dirty="0" smtClean="0"/>
              <a:t>    X was made minister. Remember sequence </a:t>
            </a:r>
            <a:endParaRPr lang="en-US" altLang="zh-CN" sz="2400" dirty="0" smtClean="0"/>
          </a:p>
          <a:p>
            <a:pPr>
              <a:defRPr/>
            </a:pPr>
            <a:r>
              <a:rPr lang="en-US" altLang="zh-CN" sz="2400" dirty="0" smtClean="0"/>
              <a:t>   does not always indicate causation. </a:t>
            </a:r>
            <a:endParaRPr lang="en-US" altLang="zh-CN" sz="2400" b="1" i="1" dirty="0"/>
          </a:p>
        </p:txBody>
      </p:sp>
      <p:pic>
        <p:nvPicPr>
          <p:cNvPr id="99332" name="Picture 2" descr="H:\2015年修改\图片18.jpg"/>
          <p:cNvPicPr>
            <a:picLocks noChangeAspect="1" noChangeArrowheads="1"/>
          </p:cNvPicPr>
          <p:nvPr/>
        </p:nvPicPr>
        <p:blipFill>
          <a:blip r:embed="rId2"/>
          <a:srcRect/>
          <a:stretch>
            <a:fillRect/>
          </a:stretch>
        </p:blipFill>
        <p:spPr bwMode="auto">
          <a:xfrm>
            <a:off x="0" y="0"/>
            <a:ext cx="7302500" cy="1163638"/>
          </a:xfrm>
          <a:prstGeom prst="rect">
            <a:avLst/>
          </a:prstGeom>
          <a:noFill/>
          <a:ln w="9525">
            <a:noFill/>
            <a:miter lim="800000"/>
            <a:headEnd/>
            <a:tailEnd/>
          </a:ln>
        </p:spPr>
      </p:pic>
      <p:sp>
        <p:nvSpPr>
          <p:cNvPr id="14" name="右箭头 13">
            <a:hlinkClick r:id="" action="ppaction://hlinkshowjump?jump=nextslide"/>
          </p:cNvPr>
          <p:cNvSpPr/>
          <p:nvPr/>
        </p:nvSpPr>
        <p:spPr>
          <a:xfrm>
            <a:off x="5129254" y="6021288"/>
            <a:ext cx="1800200" cy="648072"/>
          </a:xfrm>
          <a:prstGeom prst="rightArrow">
            <a:avLst/>
          </a:prstGeom>
          <a:solidFill>
            <a:schemeClr val="bg1"/>
          </a:solid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altLang="zh-CN" sz="1600" dirty="0">
                <a:ln>
                  <a:solidFill>
                    <a:schemeClr val="tx1"/>
                  </a:solidFill>
                </a:ln>
                <a:solidFill>
                  <a:schemeClr val="tx1"/>
                </a:solidFill>
              </a:rPr>
              <a:t>to be continued</a:t>
            </a:r>
            <a:endParaRPr lang="zh-CN" altLang="en-US" sz="1600" dirty="0">
              <a:ln>
                <a:solidFill>
                  <a:schemeClr val="tx1"/>
                </a:solidFill>
              </a:ln>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0354" name="Picture 2"/>
          <p:cNvPicPr>
            <a:picLocks noChangeAspect="1" noChangeArrowheads="1"/>
          </p:cNvPicPr>
          <p:nvPr/>
        </p:nvPicPr>
        <p:blipFill>
          <a:blip r:embed="rId1"/>
          <a:srcRect/>
          <a:stretch>
            <a:fillRect/>
          </a:stretch>
        </p:blipFill>
        <p:spPr bwMode="auto">
          <a:xfrm>
            <a:off x="292100" y="1549400"/>
            <a:ext cx="8637588" cy="4879975"/>
          </a:xfrm>
          <a:prstGeom prst="rect">
            <a:avLst/>
          </a:prstGeom>
          <a:noFill/>
          <a:ln w="9525">
            <a:noFill/>
            <a:miter lim="800000"/>
            <a:headEnd/>
            <a:tailEnd/>
          </a:ln>
        </p:spPr>
      </p:pic>
      <p:sp>
        <p:nvSpPr>
          <p:cNvPr id="13" name="TextBox 12"/>
          <p:cNvSpPr txBox="1"/>
          <p:nvPr/>
        </p:nvSpPr>
        <p:spPr>
          <a:xfrm>
            <a:off x="785813" y="2392363"/>
            <a:ext cx="6072187" cy="3341687"/>
          </a:xfrm>
          <a:prstGeom prst="rect">
            <a:avLst/>
          </a:prstGeom>
          <a:noFill/>
        </p:spPr>
        <p:txBody>
          <a:bodyPr>
            <a:spAutoFit/>
          </a:bodyPr>
          <a:lstStyle>
            <a:defPPr>
              <a:defRPr lang="zh-CN"/>
            </a:defPPr>
            <a:lvl1pPr algn="just">
              <a:lnSpc>
                <a:spcPts val="2800"/>
              </a:lnSpc>
              <a:defRPr sz="2000">
                <a:latin typeface="Helvetica" pitchFamily="2" charset="0"/>
                <a:ea typeface="Cambria Math" panose="02040503050406030204" pitchFamily="18" charset="0"/>
                <a:cs typeface="Arial" panose="020B0604020202020204" pitchFamily="34" charset="0"/>
              </a:defRPr>
            </a:lvl1pPr>
          </a:lstStyle>
          <a:p>
            <a:pPr fontAlgn="auto">
              <a:spcBef>
                <a:spcPts val="1800"/>
              </a:spcBef>
              <a:spcAft>
                <a:spcPts val="0"/>
              </a:spcAft>
              <a:defRPr/>
            </a:pPr>
            <a:r>
              <a:rPr lang="en-US" altLang="zh-CN" sz="2600" b="1" dirty="0" smtClean="0">
                <a:solidFill>
                  <a:srgbClr val="FF6600"/>
                </a:solidFill>
                <a:ea typeface="楷体_GB2312" panose="02010609030101010101" pitchFamily="49" charset="-122"/>
                <a:cs typeface="+mn-cs"/>
              </a:rPr>
              <a:t>Develop a cause-and-effect essay</a:t>
            </a:r>
            <a:endParaRPr lang="en-US" altLang="zh-CN" sz="2600" b="1" dirty="0" smtClean="0">
              <a:solidFill>
                <a:srgbClr val="FF6600"/>
              </a:solidFill>
              <a:ea typeface="楷体_GB2312" panose="02010609030101010101" pitchFamily="49" charset="-122"/>
              <a:cs typeface="+mn-cs"/>
            </a:endParaRPr>
          </a:p>
          <a:p>
            <a:pPr fontAlgn="auto">
              <a:lnSpc>
                <a:spcPct val="120000"/>
              </a:lnSpc>
              <a:spcBef>
                <a:spcPts val="1800"/>
              </a:spcBef>
              <a:spcAft>
                <a:spcPts val="0"/>
              </a:spcAft>
              <a:defRPr/>
            </a:pPr>
            <a:r>
              <a:rPr lang="en-US" altLang="zh-CN" sz="2400" dirty="0" smtClean="0"/>
              <a:t>3. Distinguish between direct and indirect </a:t>
            </a:r>
            <a:endParaRPr lang="en-US" altLang="zh-CN" sz="2400" dirty="0" smtClean="0"/>
          </a:p>
          <a:p>
            <a:pPr>
              <a:lnSpc>
                <a:spcPct val="120000"/>
              </a:lnSpc>
              <a:defRPr/>
            </a:pPr>
            <a:r>
              <a:rPr lang="en-US" altLang="zh-CN" sz="2400" dirty="0" smtClean="0"/>
              <a:t>    causes and between major and minor </a:t>
            </a:r>
            <a:endParaRPr lang="en-US" altLang="zh-CN" sz="2400" dirty="0" smtClean="0"/>
          </a:p>
          <a:p>
            <a:pPr>
              <a:lnSpc>
                <a:spcPct val="120000"/>
              </a:lnSpc>
              <a:defRPr/>
            </a:pPr>
            <a:r>
              <a:rPr lang="en-US" altLang="zh-CN" sz="2400" dirty="0" smtClean="0"/>
              <a:t>    causes.</a:t>
            </a:r>
            <a:endParaRPr lang="en-US" altLang="zh-CN" sz="2400" dirty="0" smtClean="0"/>
          </a:p>
          <a:p>
            <a:pPr>
              <a:lnSpc>
                <a:spcPct val="120000"/>
              </a:lnSpc>
              <a:defRPr/>
            </a:pPr>
            <a:r>
              <a:rPr lang="en-US" altLang="zh-CN" sz="2400" dirty="0" smtClean="0"/>
              <a:t>4. Do not omit links in a chain of causes.</a:t>
            </a:r>
            <a:endParaRPr lang="en-US" altLang="zh-CN" sz="2400" dirty="0" smtClean="0"/>
          </a:p>
          <a:p>
            <a:pPr>
              <a:lnSpc>
                <a:spcPct val="120000"/>
              </a:lnSpc>
              <a:defRPr/>
            </a:pPr>
            <a:r>
              <a:rPr lang="en-US" altLang="zh-CN" sz="2400" dirty="0" smtClean="0"/>
              <a:t>5. Be objective and support the analysis </a:t>
            </a:r>
            <a:endParaRPr lang="en-US" altLang="zh-CN" sz="2400" dirty="0" smtClean="0"/>
          </a:p>
          <a:p>
            <a:pPr>
              <a:lnSpc>
                <a:spcPct val="120000"/>
              </a:lnSpc>
              <a:defRPr/>
            </a:pPr>
            <a:r>
              <a:rPr lang="en-US" altLang="zh-CN" sz="2400" dirty="0" smtClean="0"/>
              <a:t>    with solid, factual evidence. </a:t>
            </a:r>
            <a:endParaRPr lang="en-US" altLang="zh-CN" sz="2400" b="1" i="1" dirty="0"/>
          </a:p>
        </p:txBody>
      </p:sp>
      <p:pic>
        <p:nvPicPr>
          <p:cNvPr id="100356" name="Picture 2" descr="H:\2015年修改\图片18.jpg"/>
          <p:cNvPicPr>
            <a:picLocks noChangeAspect="1" noChangeArrowheads="1"/>
          </p:cNvPicPr>
          <p:nvPr/>
        </p:nvPicPr>
        <p:blipFill>
          <a:blip r:embed="rId2"/>
          <a:srcRect/>
          <a:stretch>
            <a:fillRect/>
          </a:stretch>
        </p:blipFill>
        <p:spPr bwMode="auto">
          <a:xfrm>
            <a:off x="0" y="0"/>
            <a:ext cx="7302500" cy="1163638"/>
          </a:xfrm>
          <a:prstGeom prst="rect">
            <a:avLst/>
          </a:prstGeom>
          <a:noFill/>
          <a:ln w="9525">
            <a:noFill/>
            <a:miter lim="800000"/>
            <a:headEnd/>
            <a:tailEnd/>
          </a:ln>
        </p:spPr>
      </p:pic>
      <p:sp>
        <p:nvSpPr>
          <p:cNvPr id="14" name="右箭头 13">
            <a:hlinkClick r:id="" action="ppaction://hlinkshowjump?jump=nextslide"/>
          </p:cNvPr>
          <p:cNvSpPr/>
          <p:nvPr/>
        </p:nvSpPr>
        <p:spPr>
          <a:xfrm>
            <a:off x="4629188" y="5500702"/>
            <a:ext cx="1800200" cy="648072"/>
          </a:xfrm>
          <a:prstGeom prst="rightArrow">
            <a:avLst/>
          </a:prstGeom>
          <a:solidFill>
            <a:schemeClr val="bg1"/>
          </a:solid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altLang="zh-CN" sz="1600" dirty="0">
                <a:ln>
                  <a:solidFill>
                    <a:schemeClr val="tx1"/>
                  </a:solidFill>
                </a:ln>
                <a:solidFill>
                  <a:schemeClr val="tx1"/>
                </a:solidFill>
              </a:rPr>
              <a:t>to be continued</a:t>
            </a:r>
            <a:endParaRPr lang="zh-CN" altLang="en-US" sz="1600" dirty="0">
              <a:ln>
                <a:solidFill>
                  <a:schemeClr val="tx1"/>
                </a:solidFill>
              </a:ln>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1378" name="Picture 2"/>
          <p:cNvPicPr>
            <a:picLocks noChangeAspect="1" noChangeArrowheads="1"/>
          </p:cNvPicPr>
          <p:nvPr/>
        </p:nvPicPr>
        <p:blipFill>
          <a:blip r:embed="rId1"/>
          <a:srcRect/>
          <a:stretch>
            <a:fillRect/>
          </a:stretch>
        </p:blipFill>
        <p:spPr bwMode="auto">
          <a:xfrm>
            <a:off x="196850" y="1049338"/>
            <a:ext cx="8767763" cy="5619750"/>
          </a:xfrm>
          <a:prstGeom prst="rect">
            <a:avLst/>
          </a:prstGeom>
          <a:noFill/>
          <a:ln w="9525">
            <a:noFill/>
            <a:miter lim="800000"/>
            <a:headEnd/>
            <a:tailEnd/>
          </a:ln>
        </p:spPr>
      </p:pic>
      <p:sp>
        <p:nvSpPr>
          <p:cNvPr id="13" name="TextBox 12"/>
          <p:cNvSpPr txBox="1"/>
          <p:nvPr/>
        </p:nvSpPr>
        <p:spPr>
          <a:xfrm>
            <a:off x="593725" y="1809750"/>
            <a:ext cx="6192838" cy="4119563"/>
          </a:xfrm>
          <a:prstGeom prst="rect">
            <a:avLst/>
          </a:prstGeom>
          <a:noFill/>
        </p:spPr>
        <p:txBody>
          <a:bodyPr>
            <a:spAutoFit/>
          </a:bodyPr>
          <a:lstStyle>
            <a:defPPr>
              <a:defRPr lang="zh-CN"/>
            </a:defPPr>
            <a:lvl1pPr algn="just">
              <a:lnSpc>
                <a:spcPts val="2800"/>
              </a:lnSpc>
              <a:defRPr sz="2000">
                <a:latin typeface="Helvetica" pitchFamily="2" charset="0"/>
                <a:ea typeface="Cambria Math" panose="02040503050406030204" pitchFamily="18" charset="0"/>
                <a:cs typeface="Arial" panose="020B0604020202020204" pitchFamily="34" charset="0"/>
              </a:defRPr>
            </a:lvl1pPr>
          </a:lstStyle>
          <a:p>
            <a:pPr fontAlgn="auto">
              <a:spcBef>
                <a:spcPts val="1200"/>
              </a:spcBef>
              <a:spcAft>
                <a:spcPts val="0"/>
              </a:spcAft>
              <a:defRPr/>
            </a:pPr>
            <a:r>
              <a:rPr lang="en-US" altLang="zh-CN" sz="2600" b="1" dirty="0" smtClean="0">
                <a:solidFill>
                  <a:srgbClr val="FF6600"/>
                </a:solidFill>
                <a:ea typeface="楷体_GB2312" panose="02010609030101010101" pitchFamily="49" charset="-122"/>
                <a:cs typeface="+mn-cs"/>
              </a:rPr>
              <a:t>Language tips</a:t>
            </a:r>
            <a:endParaRPr lang="en-US" altLang="zh-CN" sz="2600" b="1" dirty="0" smtClean="0">
              <a:solidFill>
                <a:srgbClr val="FF6600"/>
              </a:solidFill>
              <a:ea typeface="楷体_GB2312" panose="02010609030101010101" pitchFamily="49" charset="-122"/>
              <a:cs typeface="+mn-cs"/>
            </a:endParaRPr>
          </a:p>
          <a:p>
            <a:pPr fontAlgn="auto">
              <a:spcBef>
                <a:spcPts val="600"/>
              </a:spcBef>
              <a:spcAft>
                <a:spcPts val="0"/>
              </a:spcAft>
              <a:defRPr/>
            </a:pPr>
            <a:r>
              <a:rPr lang="en-US" altLang="zh-CN" sz="2400" dirty="0" smtClean="0"/>
              <a:t>Try to avoid using </a:t>
            </a:r>
            <a:r>
              <a:rPr lang="en-US" altLang="zh-CN" sz="2400" i="1" dirty="0" smtClean="0">
                <a:solidFill>
                  <a:srgbClr val="C00000"/>
                </a:solidFill>
              </a:rPr>
              <a:t>because</a:t>
            </a:r>
            <a:r>
              <a:rPr lang="en-US" altLang="zh-CN" sz="2400" dirty="0" smtClean="0"/>
              <a:t> and </a:t>
            </a:r>
            <a:r>
              <a:rPr lang="en-US" altLang="zh-CN" sz="2400" i="1" dirty="0" smtClean="0">
                <a:solidFill>
                  <a:srgbClr val="C00000"/>
                </a:solidFill>
              </a:rPr>
              <a:t>as a result </a:t>
            </a:r>
            <a:r>
              <a:rPr lang="en-US" altLang="zh-CN" sz="2400" dirty="0" smtClean="0"/>
              <a:t>repeatedly in a cause-and-effect essay. Here are some other transitional words and phrases:</a:t>
            </a:r>
            <a:endParaRPr lang="en-US" altLang="zh-CN" sz="2400" dirty="0" smtClean="0"/>
          </a:p>
          <a:p>
            <a:pPr>
              <a:defRPr/>
            </a:pPr>
            <a:r>
              <a:rPr lang="en-US" altLang="zh-CN" sz="2400" i="1" dirty="0" smtClean="0"/>
              <a:t>since, consequently,  therefore, accordingly, because of, for that reason, thus, then, hence, due to, so …that, such … that, the more ... the more, result from, lead to, contribute to, cause, result in, be the reason</a:t>
            </a:r>
            <a:endParaRPr lang="en-US" altLang="zh-CN" sz="2400" i="1" dirty="0" smtClean="0"/>
          </a:p>
          <a:p>
            <a:pPr>
              <a:defRPr/>
            </a:pPr>
            <a:r>
              <a:rPr lang="en-US" altLang="zh-CN" sz="2400" i="1" dirty="0" smtClean="0"/>
              <a:t>for, be the consequence of.</a:t>
            </a:r>
            <a:r>
              <a:rPr lang="en-US" altLang="zh-CN" sz="2400" dirty="0" smtClean="0"/>
              <a:t> </a:t>
            </a:r>
            <a:endParaRPr lang="en-US" altLang="zh-CN" sz="2400" b="1" i="1" dirty="0"/>
          </a:p>
        </p:txBody>
      </p:sp>
      <p:pic>
        <p:nvPicPr>
          <p:cNvPr id="101380" name="Picture 2" descr="H:\2015年修改\图片18.jpg"/>
          <p:cNvPicPr>
            <a:picLocks noChangeAspect="1" noChangeArrowheads="1"/>
          </p:cNvPicPr>
          <p:nvPr/>
        </p:nvPicPr>
        <p:blipFill>
          <a:blip r:embed="rId2"/>
          <a:srcRect/>
          <a:stretch>
            <a:fillRect/>
          </a:stretch>
        </p:blipFill>
        <p:spPr bwMode="auto">
          <a:xfrm>
            <a:off x="0" y="0"/>
            <a:ext cx="7302500" cy="1163638"/>
          </a:xfrm>
          <a:prstGeom prst="rect">
            <a:avLst/>
          </a:prstGeom>
          <a:noFill/>
          <a:ln w="9525">
            <a:noFill/>
            <a:miter lim="800000"/>
            <a:headEnd/>
            <a:tailEnd/>
          </a:ln>
        </p:spPr>
      </p:pic>
      <p:sp>
        <p:nvSpPr>
          <p:cNvPr id="14" name="右箭头 13">
            <a:hlinkClick r:id="" action="ppaction://hlinkshowjump?jump=nextslide"/>
          </p:cNvPr>
          <p:cNvSpPr/>
          <p:nvPr/>
        </p:nvSpPr>
        <p:spPr>
          <a:xfrm>
            <a:off x="4843502" y="5715016"/>
            <a:ext cx="1800200" cy="648072"/>
          </a:xfrm>
          <a:prstGeom prst="rightArrow">
            <a:avLst/>
          </a:prstGeom>
          <a:solidFill>
            <a:schemeClr val="bg1"/>
          </a:solid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altLang="zh-CN" sz="1600" dirty="0">
                <a:ln>
                  <a:solidFill>
                    <a:schemeClr val="tx1"/>
                  </a:solidFill>
                </a:ln>
                <a:solidFill>
                  <a:schemeClr val="tx1"/>
                </a:solidFill>
              </a:rPr>
              <a:t>to be continued</a:t>
            </a:r>
            <a:endParaRPr lang="zh-CN" altLang="en-US" sz="1600" dirty="0">
              <a:ln>
                <a:solidFill>
                  <a:schemeClr val="tx1"/>
                </a:solidFill>
              </a:ln>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矩形 6"/>
          <p:cNvSpPr>
            <a:spLocks noChangeArrowheads="1"/>
          </p:cNvSpPr>
          <p:nvPr/>
        </p:nvSpPr>
        <p:spPr bwMode="auto">
          <a:xfrm>
            <a:off x="714375" y="2759075"/>
            <a:ext cx="4643438" cy="1384300"/>
          </a:xfrm>
          <a:prstGeom prst="rect">
            <a:avLst/>
          </a:prstGeom>
          <a:noFill/>
          <a:ln w="9525">
            <a:noFill/>
            <a:miter lim="800000"/>
          </a:ln>
        </p:spPr>
        <p:txBody>
          <a:bodyPr>
            <a:spAutoFit/>
          </a:bodyPr>
          <a:lstStyle/>
          <a:p>
            <a:pPr>
              <a:lnSpc>
                <a:spcPct val="150000"/>
              </a:lnSpc>
            </a:pPr>
            <a:r>
              <a:rPr lang="en-US" altLang="zh-CN" sz="2800" b="1" i="1">
                <a:latin typeface="Helvetica" pitchFamily="2" charset="0"/>
                <a:ea typeface="Cambria Math" panose="02040503050406030204" pitchFamily="18" charset="0"/>
                <a:cs typeface="Arial" panose="020B0604020202020204" pitchFamily="34" charset="0"/>
              </a:rPr>
              <a:t>Let’s look at Text A which is a typical essay of cause.</a:t>
            </a:r>
            <a:endParaRPr lang="zh-CN" altLang="en-US" sz="2800" b="1" i="1">
              <a:latin typeface="Helvetica" pitchFamily="2" charset="0"/>
              <a:ea typeface="Cambria Math" panose="02040503050406030204" pitchFamily="18" charset="0"/>
              <a:cs typeface="Arial" panose="020B0604020202020204" pitchFamily="34" charset="0"/>
            </a:endParaRPr>
          </a:p>
        </p:txBody>
      </p:sp>
      <p:pic>
        <p:nvPicPr>
          <p:cNvPr id="102403" name="Picture 2" descr="H:\2015年修改\图片18.jpg"/>
          <p:cNvPicPr>
            <a:picLocks noChangeAspect="1" noChangeArrowheads="1"/>
          </p:cNvPicPr>
          <p:nvPr/>
        </p:nvPicPr>
        <p:blipFill>
          <a:blip r:embed="rId1"/>
          <a:srcRect/>
          <a:stretch>
            <a:fillRect/>
          </a:stretch>
        </p:blipFill>
        <p:spPr bwMode="auto">
          <a:xfrm>
            <a:off x="0" y="0"/>
            <a:ext cx="7302500" cy="1163638"/>
          </a:xfrm>
          <a:prstGeom prst="rect">
            <a:avLst/>
          </a:prstGeom>
          <a:noFill/>
          <a:ln w="9525">
            <a:noFill/>
            <a:miter lim="800000"/>
            <a:headEnd/>
            <a:tailEnd/>
          </a:ln>
        </p:spPr>
      </p:pic>
      <p:pic>
        <p:nvPicPr>
          <p:cNvPr id="102404" name="图片 5" descr="estanteria-libros-arbol-muebles-modernos-ahoramas-reformas-interiorismo.jpg"/>
          <p:cNvPicPr>
            <a:picLocks noChangeAspect="1"/>
          </p:cNvPicPr>
          <p:nvPr/>
        </p:nvPicPr>
        <p:blipFill>
          <a:blip r:embed="rId2"/>
          <a:srcRect l="16666" r="16667"/>
          <a:stretch>
            <a:fillRect/>
          </a:stretch>
        </p:blipFill>
        <p:spPr bwMode="auto">
          <a:xfrm>
            <a:off x="5676900" y="1357313"/>
            <a:ext cx="3251200" cy="48768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426" name="Picture 2" descr="H:\2015年修改\图片18.jpg"/>
          <p:cNvPicPr>
            <a:picLocks noChangeAspect="1" noChangeArrowheads="1"/>
          </p:cNvPicPr>
          <p:nvPr/>
        </p:nvPicPr>
        <p:blipFill>
          <a:blip r:embed="rId1"/>
          <a:srcRect/>
          <a:stretch>
            <a:fillRect/>
          </a:stretch>
        </p:blipFill>
        <p:spPr bwMode="auto">
          <a:xfrm>
            <a:off x="0" y="0"/>
            <a:ext cx="7302500" cy="1163638"/>
          </a:xfrm>
          <a:prstGeom prst="rect">
            <a:avLst/>
          </a:prstGeom>
          <a:noFill/>
          <a:ln w="9525">
            <a:noFill/>
            <a:miter lim="800000"/>
            <a:headEnd/>
            <a:tailEnd/>
          </a:ln>
        </p:spPr>
      </p:pic>
      <p:grpSp>
        <p:nvGrpSpPr>
          <p:cNvPr id="103427" name="组合 28"/>
          <p:cNvGrpSpPr/>
          <p:nvPr/>
        </p:nvGrpSpPr>
        <p:grpSpPr bwMode="auto">
          <a:xfrm>
            <a:off x="139700" y="4222750"/>
            <a:ext cx="3640138" cy="719138"/>
            <a:chOff x="571472" y="1710278"/>
            <a:chExt cx="8001056" cy="718591"/>
          </a:xfrm>
        </p:grpSpPr>
        <p:sp>
          <p:nvSpPr>
            <p:cNvPr id="9" name="圆角矩形 8"/>
            <p:cNvSpPr/>
            <p:nvPr/>
          </p:nvSpPr>
          <p:spPr>
            <a:xfrm>
              <a:off x="714348" y="1710278"/>
              <a:ext cx="7858180" cy="718591"/>
            </a:xfrm>
            <a:prstGeom prst="roundRect">
              <a:avLst/>
            </a:prstGeom>
            <a:noFill/>
            <a:ln>
              <a:solidFill>
                <a:schemeClr val="accent6">
                  <a:lumMod val="75000"/>
                </a:schemeClr>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03470" name="TextBox 29"/>
            <p:cNvSpPr txBox="1">
              <a:spLocks noChangeArrowheads="1"/>
            </p:cNvSpPr>
            <p:nvPr/>
          </p:nvSpPr>
          <p:spPr bwMode="auto">
            <a:xfrm>
              <a:off x="571472" y="1824288"/>
              <a:ext cx="8001056" cy="428446"/>
            </a:xfrm>
            <a:prstGeom prst="rect">
              <a:avLst/>
            </a:prstGeom>
            <a:noFill/>
            <a:ln w="9525">
              <a:noFill/>
              <a:miter lim="800000"/>
            </a:ln>
          </p:spPr>
          <p:txBody>
            <a:bodyPr>
              <a:spAutoFit/>
            </a:bodyPr>
            <a:lstStyle/>
            <a:p>
              <a:pPr algn="ctr">
                <a:lnSpc>
                  <a:spcPts val="2800"/>
                </a:lnSpc>
              </a:pPr>
              <a:r>
                <a:rPr lang="en-US" altLang="zh-CN" sz="2300" dirty="0">
                  <a:latin typeface="Helvetica" pitchFamily="2" charset="0"/>
                  <a:ea typeface="Cambria Math" panose="02040503050406030204" pitchFamily="18" charset="0"/>
                  <a:cs typeface="Arial" panose="020B0604020202020204" pitchFamily="34" charset="0"/>
                </a:rPr>
                <a:t>Three causes  </a:t>
              </a:r>
              <a:r>
                <a:rPr lang="en-US" altLang="zh-CN" sz="2300" dirty="0" smtClean="0">
                  <a:latin typeface="Helvetica" pitchFamily="2" charset="0"/>
                  <a:ea typeface="Cambria Math" panose="02040503050406030204" pitchFamily="18" charset="0"/>
                  <a:cs typeface="Arial" panose="020B0604020202020204" pitchFamily="34" charset="0"/>
                </a:rPr>
                <a:t>(</a:t>
              </a:r>
              <a:r>
                <a:rPr lang="en-US" altLang="zh-CN" sz="2300" dirty="0" err="1" smtClean="0">
                  <a:latin typeface="Helvetica" pitchFamily="2" charset="0"/>
                  <a:ea typeface="Cambria Math" panose="02040503050406030204" pitchFamily="18" charset="0"/>
                  <a:cs typeface="Arial" panose="020B0604020202020204" pitchFamily="34" charset="0"/>
                </a:rPr>
                <a:t>Paras</a:t>
              </a:r>
              <a:r>
                <a:rPr lang="en-US" altLang="zh-CN" sz="2300" dirty="0" smtClean="0">
                  <a:latin typeface="Helvetica" pitchFamily="2" charset="0"/>
                  <a:ea typeface="Cambria Math" panose="02040503050406030204" pitchFamily="18" charset="0"/>
                  <a:cs typeface="Arial" panose="020B0604020202020204" pitchFamily="34" charset="0"/>
                </a:rPr>
                <a:t>. 3-8 </a:t>
              </a:r>
              <a:r>
                <a:rPr lang="en-US" altLang="zh-CN" sz="2300" dirty="0">
                  <a:latin typeface="Helvetica" pitchFamily="2" charset="0"/>
                  <a:ea typeface="Cambria Math" panose="02040503050406030204" pitchFamily="18" charset="0"/>
                  <a:cs typeface="Arial" panose="020B0604020202020204" pitchFamily="34" charset="0"/>
                </a:rPr>
                <a:t>)</a:t>
              </a:r>
              <a:endParaRPr lang="zh-CN" altLang="en-US" sz="2300" b="1" dirty="0">
                <a:latin typeface="Helvetica" pitchFamily="2" charset="0"/>
                <a:ea typeface="Cambria Math" panose="02040503050406030204" pitchFamily="18" charset="0"/>
                <a:cs typeface="Arial" panose="020B0604020202020204" pitchFamily="34" charset="0"/>
              </a:endParaRPr>
            </a:p>
          </p:txBody>
        </p:sp>
      </p:grpSp>
      <p:grpSp>
        <p:nvGrpSpPr>
          <p:cNvPr id="103428" name="组合 28"/>
          <p:cNvGrpSpPr/>
          <p:nvPr/>
        </p:nvGrpSpPr>
        <p:grpSpPr bwMode="auto">
          <a:xfrm>
            <a:off x="152400" y="1538288"/>
            <a:ext cx="3640138" cy="811212"/>
            <a:chOff x="571472" y="1681240"/>
            <a:chExt cx="8001056" cy="810480"/>
          </a:xfrm>
        </p:grpSpPr>
        <p:sp>
          <p:nvSpPr>
            <p:cNvPr id="20" name="圆角矩形 19"/>
            <p:cNvSpPr/>
            <p:nvPr/>
          </p:nvSpPr>
          <p:spPr>
            <a:xfrm>
              <a:off x="714348" y="1710278"/>
              <a:ext cx="7858180" cy="718591"/>
            </a:xfrm>
            <a:prstGeom prst="roundRect">
              <a:avLst/>
            </a:prstGeom>
            <a:noFill/>
            <a:ln>
              <a:solidFill>
                <a:schemeClr val="accent6">
                  <a:lumMod val="75000"/>
                </a:schemeClr>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03466" name="TextBox 29"/>
            <p:cNvSpPr txBox="1">
              <a:spLocks noChangeArrowheads="1"/>
            </p:cNvSpPr>
            <p:nvPr/>
          </p:nvSpPr>
          <p:spPr bwMode="auto">
            <a:xfrm>
              <a:off x="571472" y="1681240"/>
              <a:ext cx="8001056" cy="810480"/>
            </a:xfrm>
            <a:prstGeom prst="rect">
              <a:avLst/>
            </a:prstGeom>
            <a:noFill/>
            <a:ln w="9525">
              <a:noFill/>
              <a:miter lim="800000"/>
            </a:ln>
          </p:spPr>
          <p:txBody>
            <a:bodyPr>
              <a:spAutoFit/>
            </a:bodyPr>
            <a:lstStyle/>
            <a:p>
              <a:pPr algn="ctr">
                <a:lnSpc>
                  <a:spcPts val="2800"/>
                </a:lnSpc>
              </a:pPr>
              <a:r>
                <a:rPr lang="en-US" altLang="zh-CN" sz="2300" dirty="0">
                  <a:latin typeface="Helvetica" pitchFamily="2" charset="0"/>
                  <a:ea typeface="Cambria Math" panose="02040503050406030204" pitchFamily="18" charset="0"/>
                  <a:cs typeface="Arial" panose="020B0604020202020204" pitchFamily="34" charset="0"/>
                </a:rPr>
                <a:t>An interesting opening </a:t>
              </a:r>
              <a:r>
                <a:rPr lang="en-US" altLang="zh-CN" sz="2300" dirty="0" smtClean="0">
                  <a:latin typeface="Helvetica" pitchFamily="2" charset="0"/>
                  <a:ea typeface="Cambria Math" panose="02040503050406030204" pitchFamily="18" charset="0"/>
                  <a:cs typeface="Arial" panose="020B0604020202020204" pitchFamily="34" charset="0"/>
                </a:rPr>
                <a:t>(Para. 1 </a:t>
              </a:r>
              <a:r>
                <a:rPr lang="en-US" altLang="zh-CN" sz="2300" dirty="0">
                  <a:latin typeface="Helvetica" pitchFamily="2" charset="0"/>
                  <a:ea typeface="Cambria Math" panose="02040503050406030204" pitchFamily="18" charset="0"/>
                  <a:cs typeface="Arial" panose="020B0604020202020204" pitchFamily="34" charset="0"/>
                </a:rPr>
                <a:t>)</a:t>
              </a:r>
              <a:endParaRPr lang="zh-CN" altLang="en-US" sz="2300" b="1" dirty="0">
                <a:latin typeface="Helvetica" pitchFamily="2" charset="0"/>
                <a:ea typeface="Cambria Math" panose="02040503050406030204" pitchFamily="18" charset="0"/>
                <a:cs typeface="Arial" panose="020B0604020202020204" pitchFamily="34" charset="0"/>
              </a:endParaRPr>
            </a:p>
          </p:txBody>
        </p:sp>
      </p:grpSp>
      <p:grpSp>
        <p:nvGrpSpPr>
          <p:cNvPr id="103429" name="组合 28"/>
          <p:cNvGrpSpPr/>
          <p:nvPr/>
        </p:nvGrpSpPr>
        <p:grpSpPr bwMode="auto">
          <a:xfrm>
            <a:off x="179388" y="2925763"/>
            <a:ext cx="3640137" cy="719137"/>
            <a:chOff x="571472" y="1710278"/>
            <a:chExt cx="8001056" cy="718591"/>
          </a:xfrm>
        </p:grpSpPr>
        <p:sp>
          <p:nvSpPr>
            <p:cNvPr id="24" name="圆角矩形 23"/>
            <p:cNvSpPr/>
            <p:nvPr/>
          </p:nvSpPr>
          <p:spPr>
            <a:xfrm>
              <a:off x="714348" y="1710278"/>
              <a:ext cx="7858180" cy="718591"/>
            </a:xfrm>
            <a:prstGeom prst="roundRect">
              <a:avLst/>
            </a:prstGeom>
            <a:noFill/>
            <a:ln>
              <a:solidFill>
                <a:schemeClr val="accent6">
                  <a:lumMod val="75000"/>
                </a:schemeClr>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03462" name="TextBox 29"/>
            <p:cNvSpPr txBox="1">
              <a:spLocks noChangeArrowheads="1"/>
            </p:cNvSpPr>
            <p:nvPr/>
          </p:nvSpPr>
          <p:spPr bwMode="auto">
            <a:xfrm>
              <a:off x="571472" y="1815557"/>
              <a:ext cx="8001056" cy="428446"/>
            </a:xfrm>
            <a:prstGeom prst="rect">
              <a:avLst/>
            </a:prstGeom>
            <a:noFill/>
            <a:ln w="9525">
              <a:noFill/>
              <a:miter lim="800000"/>
            </a:ln>
          </p:spPr>
          <p:txBody>
            <a:bodyPr>
              <a:spAutoFit/>
            </a:bodyPr>
            <a:lstStyle/>
            <a:p>
              <a:pPr algn="ctr">
                <a:lnSpc>
                  <a:spcPts val="2800"/>
                </a:lnSpc>
              </a:pPr>
              <a:r>
                <a:rPr lang="en-US" altLang="zh-CN" sz="2300" dirty="0">
                  <a:latin typeface="Helvetica" pitchFamily="2" charset="0"/>
                  <a:ea typeface="Cambria Math" panose="02040503050406030204" pitchFamily="18" charset="0"/>
                  <a:cs typeface="Arial" panose="020B0604020202020204" pitchFamily="34" charset="0"/>
                </a:rPr>
                <a:t>Thesis question </a:t>
              </a:r>
              <a:r>
                <a:rPr lang="en-US" altLang="zh-CN" sz="2300" dirty="0" smtClean="0">
                  <a:latin typeface="Helvetica" pitchFamily="2" charset="0"/>
                  <a:ea typeface="Cambria Math" panose="02040503050406030204" pitchFamily="18" charset="0"/>
                  <a:cs typeface="Arial" panose="020B0604020202020204" pitchFamily="34" charset="0"/>
                </a:rPr>
                <a:t>(Para. 2 </a:t>
              </a:r>
              <a:r>
                <a:rPr lang="en-US" altLang="zh-CN" sz="2300" dirty="0">
                  <a:latin typeface="Helvetica" pitchFamily="2" charset="0"/>
                  <a:ea typeface="Cambria Math" panose="02040503050406030204" pitchFamily="18" charset="0"/>
                  <a:cs typeface="Arial" panose="020B0604020202020204" pitchFamily="34" charset="0"/>
                </a:rPr>
                <a:t>)</a:t>
              </a:r>
              <a:endParaRPr lang="zh-CN" altLang="en-US" sz="2300" b="1" dirty="0">
                <a:latin typeface="Helvetica" pitchFamily="2" charset="0"/>
                <a:ea typeface="Cambria Math" panose="02040503050406030204" pitchFamily="18" charset="0"/>
                <a:cs typeface="Arial" panose="020B0604020202020204" pitchFamily="34" charset="0"/>
              </a:endParaRPr>
            </a:p>
          </p:txBody>
        </p:sp>
      </p:grpSp>
      <p:grpSp>
        <p:nvGrpSpPr>
          <p:cNvPr id="103430" name="组合 28"/>
          <p:cNvGrpSpPr/>
          <p:nvPr/>
        </p:nvGrpSpPr>
        <p:grpSpPr bwMode="auto">
          <a:xfrm>
            <a:off x="107950" y="5662613"/>
            <a:ext cx="3640138" cy="719137"/>
            <a:chOff x="571472" y="1710278"/>
            <a:chExt cx="8001056" cy="718591"/>
          </a:xfrm>
        </p:grpSpPr>
        <p:sp>
          <p:nvSpPr>
            <p:cNvPr id="30" name="圆角矩形 29"/>
            <p:cNvSpPr/>
            <p:nvPr/>
          </p:nvSpPr>
          <p:spPr>
            <a:xfrm>
              <a:off x="714348" y="1710278"/>
              <a:ext cx="7858180" cy="718591"/>
            </a:xfrm>
            <a:prstGeom prst="roundRect">
              <a:avLst/>
            </a:prstGeom>
            <a:noFill/>
            <a:ln>
              <a:solidFill>
                <a:schemeClr val="accent6">
                  <a:lumMod val="75000"/>
                </a:schemeClr>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03458" name="TextBox 29"/>
            <p:cNvSpPr txBox="1">
              <a:spLocks noChangeArrowheads="1"/>
            </p:cNvSpPr>
            <p:nvPr/>
          </p:nvSpPr>
          <p:spPr bwMode="auto">
            <a:xfrm>
              <a:off x="571472" y="1824288"/>
              <a:ext cx="8001056" cy="428446"/>
            </a:xfrm>
            <a:prstGeom prst="rect">
              <a:avLst/>
            </a:prstGeom>
            <a:noFill/>
            <a:ln w="9525">
              <a:noFill/>
              <a:miter lim="800000"/>
            </a:ln>
          </p:spPr>
          <p:txBody>
            <a:bodyPr>
              <a:spAutoFit/>
            </a:bodyPr>
            <a:lstStyle/>
            <a:p>
              <a:pPr algn="ctr">
                <a:lnSpc>
                  <a:spcPts val="2800"/>
                </a:lnSpc>
              </a:pPr>
              <a:r>
                <a:rPr lang="en-US" altLang="zh-CN" sz="2300" dirty="0">
                  <a:latin typeface="Helvetica" pitchFamily="2" charset="0"/>
                  <a:ea typeface="Cambria Math" panose="02040503050406030204" pitchFamily="18" charset="0"/>
                  <a:cs typeface="Arial" panose="020B0604020202020204" pitchFamily="34" charset="0"/>
                </a:rPr>
                <a:t>Conclusion  </a:t>
              </a:r>
              <a:r>
                <a:rPr lang="en-US" altLang="zh-CN" sz="2300" dirty="0" smtClean="0">
                  <a:latin typeface="Helvetica" pitchFamily="2" charset="0"/>
                  <a:ea typeface="Cambria Math" panose="02040503050406030204" pitchFamily="18" charset="0"/>
                  <a:cs typeface="Arial" panose="020B0604020202020204" pitchFamily="34" charset="0"/>
                </a:rPr>
                <a:t>(Para. 9 </a:t>
              </a:r>
              <a:r>
                <a:rPr lang="en-US" altLang="zh-CN" sz="2300" dirty="0">
                  <a:latin typeface="Helvetica" pitchFamily="2" charset="0"/>
                  <a:ea typeface="Cambria Math" panose="02040503050406030204" pitchFamily="18" charset="0"/>
                  <a:cs typeface="Arial" panose="020B0604020202020204" pitchFamily="34" charset="0"/>
                </a:rPr>
                <a:t>)</a:t>
              </a:r>
              <a:endParaRPr lang="zh-CN" altLang="en-US" sz="2300" b="1" dirty="0">
                <a:latin typeface="Helvetica" pitchFamily="2" charset="0"/>
                <a:ea typeface="Cambria Math" panose="02040503050406030204" pitchFamily="18" charset="0"/>
                <a:cs typeface="Arial" panose="020B0604020202020204" pitchFamily="34" charset="0"/>
              </a:endParaRPr>
            </a:p>
          </p:txBody>
        </p:sp>
      </p:grpSp>
      <p:sp>
        <p:nvSpPr>
          <p:cNvPr id="32" name="右箭头 31"/>
          <p:cNvSpPr/>
          <p:nvPr/>
        </p:nvSpPr>
        <p:spPr>
          <a:xfrm>
            <a:off x="3938588" y="1628775"/>
            <a:ext cx="704850" cy="5048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nvGrpSpPr>
          <p:cNvPr id="103432" name="组合 28"/>
          <p:cNvGrpSpPr/>
          <p:nvPr/>
        </p:nvGrpSpPr>
        <p:grpSpPr bwMode="auto">
          <a:xfrm>
            <a:off x="4784725" y="1163638"/>
            <a:ext cx="4324350" cy="1492250"/>
            <a:chOff x="714345" y="435127"/>
            <a:chExt cx="9581647" cy="1993744"/>
          </a:xfrm>
        </p:grpSpPr>
        <p:sp>
          <p:nvSpPr>
            <p:cNvPr id="37" name="圆角矩形 36"/>
            <p:cNvSpPr/>
            <p:nvPr/>
          </p:nvSpPr>
          <p:spPr>
            <a:xfrm>
              <a:off x="714345" y="435127"/>
              <a:ext cx="9581645" cy="1993744"/>
            </a:xfrm>
            <a:prstGeom prst="roundRect">
              <a:avLst/>
            </a:prstGeom>
            <a:noFill/>
            <a:ln>
              <a:solidFill>
                <a:schemeClr val="accent6">
                  <a:lumMod val="75000"/>
                </a:schemeClr>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03454" name="TextBox 29"/>
            <p:cNvSpPr txBox="1">
              <a:spLocks noChangeArrowheads="1"/>
            </p:cNvSpPr>
            <p:nvPr/>
          </p:nvSpPr>
          <p:spPr bwMode="auto">
            <a:xfrm>
              <a:off x="714347" y="539080"/>
              <a:ext cx="9581645" cy="1767722"/>
            </a:xfrm>
            <a:prstGeom prst="rect">
              <a:avLst/>
            </a:prstGeom>
            <a:noFill/>
            <a:ln w="9525">
              <a:noFill/>
              <a:miter lim="800000"/>
            </a:ln>
          </p:spPr>
          <p:txBody>
            <a:bodyPr>
              <a:spAutoFit/>
            </a:bodyPr>
            <a:lstStyle/>
            <a:p>
              <a:r>
                <a:rPr lang="en-US" altLang="zh-CN" sz="2000">
                  <a:latin typeface="Helvetica" pitchFamily="2" charset="0"/>
                </a:rPr>
                <a:t>How the author struggles to get up in the early morning and gets to the flight gate after all the trouble; how he finally gets stuck in the airport.</a:t>
              </a:r>
              <a:endParaRPr lang="zh-CN" altLang="en-US" sz="2000" b="1">
                <a:latin typeface="Helvetica" pitchFamily="2" charset="0"/>
                <a:ea typeface="Cambria Math" panose="02040503050406030204" pitchFamily="18" charset="0"/>
                <a:cs typeface="Arial" panose="020B0604020202020204" pitchFamily="34" charset="0"/>
              </a:endParaRPr>
            </a:p>
          </p:txBody>
        </p:sp>
      </p:grpSp>
      <p:grpSp>
        <p:nvGrpSpPr>
          <p:cNvPr id="103433" name="组合 28"/>
          <p:cNvGrpSpPr/>
          <p:nvPr/>
        </p:nvGrpSpPr>
        <p:grpSpPr bwMode="auto">
          <a:xfrm>
            <a:off x="5148263" y="2925763"/>
            <a:ext cx="3711575" cy="719137"/>
            <a:chOff x="413188" y="1864496"/>
            <a:chExt cx="8159340" cy="718591"/>
          </a:xfrm>
        </p:grpSpPr>
        <p:sp>
          <p:nvSpPr>
            <p:cNvPr id="40" name="圆角矩形 39"/>
            <p:cNvSpPr/>
            <p:nvPr/>
          </p:nvSpPr>
          <p:spPr>
            <a:xfrm>
              <a:off x="413188" y="1864496"/>
              <a:ext cx="7858181" cy="718591"/>
            </a:xfrm>
            <a:prstGeom prst="roundRect">
              <a:avLst/>
            </a:prstGeom>
            <a:noFill/>
            <a:ln>
              <a:solidFill>
                <a:schemeClr val="accent6">
                  <a:lumMod val="75000"/>
                </a:schemeClr>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03450" name="TextBox 29"/>
            <p:cNvSpPr txBox="1">
              <a:spLocks noChangeArrowheads="1"/>
            </p:cNvSpPr>
            <p:nvPr/>
          </p:nvSpPr>
          <p:spPr bwMode="auto">
            <a:xfrm>
              <a:off x="571472" y="2010298"/>
              <a:ext cx="8001056" cy="428773"/>
            </a:xfrm>
            <a:prstGeom prst="rect">
              <a:avLst/>
            </a:prstGeom>
            <a:noFill/>
            <a:ln w="9525">
              <a:noFill/>
              <a:miter lim="800000"/>
            </a:ln>
          </p:spPr>
          <p:txBody>
            <a:bodyPr>
              <a:spAutoFit/>
            </a:bodyPr>
            <a:lstStyle/>
            <a:p>
              <a:pPr algn="ctr">
                <a:lnSpc>
                  <a:spcPts val="2800"/>
                </a:lnSpc>
              </a:pPr>
              <a:r>
                <a:rPr lang="en-US" altLang="zh-CN" sz="2300">
                  <a:latin typeface="Helvetica" pitchFamily="2" charset="0"/>
                  <a:ea typeface="Cambria Math" panose="02040503050406030204" pitchFamily="18" charset="0"/>
                  <a:cs typeface="Arial" panose="020B0604020202020204" pitchFamily="34" charset="0"/>
                </a:rPr>
                <a:t>Why do we travel?</a:t>
              </a:r>
              <a:endParaRPr lang="zh-CN" altLang="en-US" sz="2300" b="1">
                <a:latin typeface="Helvetica" pitchFamily="2" charset="0"/>
                <a:ea typeface="Cambria Math" panose="02040503050406030204" pitchFamily="18" charset="0"/>
                <a:cs typeface="Arial" panose="020B0604020202020204" pitchFamily="34" charset="0"/>
              </a:endParaRPr>
            </a:p>
          </p:txBody>
        </p:sp>
      </p:grpSp>
      <p:grpSp>
        <p:nvGrpSpPr>
          <p:cNvPr id="103434" name="组合 28"/>
          <p:cNvGrpSpPr/>
          <p:nvPr/>
        </p:nvGrpSpPr>
        <p:grpSpPr bwMode="auto">
          <a:xfrm>
            <a:off x="5163524" y="3860800"/>
            <a:ext cx="4191613" cy="2344682"/>
            <a:chOff x="714347" y="1671325"/>
            <a:chExt cx="9212388" cy="2343281"/>
          </a:xfrm>
        </p:grpSpPr>
        <p:sp>
          <p:nvSpPr>
            <p:cNvPr id="43" name="圆角矩形 42"/>
            <p:cNvSpPr/>
            <p:nvPr/>
          </p:nvSpPr>
          <p:spPr>
            <a:xfrm>
              <a:off x="714347" y="1671325"/>
              <a:ext cx="7858180" cy="1738398"/>
            </a:xfrm>
            <a:prstGeom prst="roundRect">
              <a:avLst/>
            </a:prstGeom>
            <a:noFill/>
            <a:ln>
              <a:solidFill>
                <a:schemeClr val="accent6">
                  <a:lumMod val="75000"/>
                </a:schemeClr>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03446" name="TextBox 29"/>
            <p:cNvSpPr txBox="1">
              <a:spLocks noChangeArrowheads="1"/>
            </p:cNvSpPr>
            <p:nvPr/>
          </p:nvSpPr>
          <p:spPr bwMode="auto">
            <a:xfrm>
              <a:off x="904102" y="1767831"/>
              <a:ext cx="9022633" cy="2246775"/>
            </a:xfrm>
            <a:prstGeom prst="rect">
              <a:avLst/>
            </a:prstGeom>
            <a:noFill/>
            <a:ln w="9525">
              <a:noFill/>
              <a:miter lim="800000"/>
            </a:ln>
          </p:spPr>
          <p:txBody>
            <a:bodyPr>
              <a:spAutoFit/>
            </a:bodyPr>
            <a:lstStyle/>
            <a:p>
              <a:pPr>
                <a:lnSpc>
                  <a:spcPts val="2800"/>
                </a:lnSpc>
              </a:pPr>
              <a:r>
                <a:rPr lang="en-US" altLang="zh-CN" sz="2300" dirty="0">
                  <a:latin typeface="Helvetica" pitchFamily="2" charset="0"/>
                  <a:ea typeface="Cambria Math" panose="02040503050406030204" pitchFamily="18" charset="0"/>
                  <a:cs typeface="Arial" panose="020B0604020202020204" pitchFamily="34" charset="0"/>
                </a:rPr>
                <a:t>We need to</a:t>
              </a:r>
              <a:r>
                <a:rPr lang="en-US" altLang="zh-CN" sz="2300" dirty="0" smtClean="0">
                  <a:latin typeface="Helvetica" pitchFamily="2" charset="0"/>
                  <a:ea typeface="Cambria Math" panose="02040503050406030204" pitchFamily="18" charset="0"/>
                  <a:cs typeface="Arial" panose="020B0604020202020204" pitchFamily="34" charset="0"/>
                </a:rPr>
                <a:t>. (</a:t>
              </a:r>
              <a:r>
                <a:rPr lang="en-US" altLang="zh-CN" sz="2300" dirty="0">
                  <a:latin typeface="Helvetica" pitchFamily="2" charset="0"/>
                  <a:ea typeface="Cambria Math" panose="02040503050406030204" pitchFamily="18" charset="0"/>
                  <a:cs typeface="Arial" panose="020B0604020202020204" pitchFamily="34" charset="0"/>
                </a:rPr>
                <a:t>P</a:t>
              </a:r>
              <a:r>
                <a:rPr lang="en-US" altLang="zh-CN" sz="2300" dirty="0" smtClean="0">
                  <a:latin typeface="Helvetica" pitchFamily="2" charset="0"/>
                  <a:ea typeface="Cambria Math" panose="02040503050406030204" pitchFamily="18" charset="0"/>
                  <a:cs typeface="Arial" panose="020B0604020202020204" pitchFamily="34" charset="0"/>
                </a:rPr>
                <a:t>ara. 3</a:t>
              </a:r>
              <a:r>
                <a:rPr lang="en-US" altLang="zh-CN" sz="2300" dirty="0">
                  <a:latin typeface="Helvetica" pitchFamily="2" charset="0"/>
                  <a:ea typeface="Cambria Math" panose="02040503050406030204" pitchFamily="18" charset="0"/>
                  <a:cs typeface="Arial" panose="020B0604020202020204" pitchFamily="34" charset="0"/>
                </a:rPr>
                <a:t>)</a:t>
              </a:r>
              <a:endParaRPr lang="en-US" altLang="zh-CN" sz="2300" dirty="0">
                <a:latin typeface="Helvetica" pitchFamily="2" charset="0"/>
                <a:ea typeface="Cambria Math" panose="02040503050406030204" pitchFamily="18" charset="0"/>
                <a:cs typeface="Arial" panose="020B0604020202020204" pitchFamily="34" charset="0"/>
              </a:endParaRPr>
            </a:p>
            <a:p>
              <a:pPr>
                <a:lnSpc>
                  <a:spcPts val="2800"/>
                </a:lnSpc>
              </a:pPr>
              <a:r>
                <a:rPr lang="en-US" altLang="zh-CN" sz="2300" dirty="0">
                  <a:latin typeface="Helvetica" pitchFamily="2" charset="0"/>
                  <a:ea typeface="Cambria Math" panose="02040503050406030204" pitchFamily="18" charset="0"/>
                  <a:cs typeface="Arial" panose="020B0604020202020204" pitchFamily="34" charset="0"/>
                </a:rPr>
                <a:t>We want to</a:t>
              </a:r>
              <a:r>
                <a:rPr lang="en-US" altLang="zh-CN" sz="2300" dirty="0" smtClean="0">
                  <a:latin typeface="Helvetica" pitchFamily="2" charset="0"/>
                  <a:ea typeface="Cambria Math" panose="02040503050406030204" pitchFamily="18" charset="0"/>
                  <a:cs typeface="Arial" panose="020B0604020202020204" pitchFamily="34" charset="0"/>
                </a:rPr>
                <a:t>. (</a:t>
              </a:r>
              <a:r>
                <a:rPr lang="en-US" altLang="zh-CN" sz="2300" dirty="0">
                  <a:latin typeface="Helvetica" pitchFamily="2" charset="0"/>
                  <a:ea typeface="Cambria Math" panose="02040503050406030204" pitchFamily="18" charset="0"/>
                  <a:cs typeface="Arial" panose="020B0604020202020204" pitchFamily="34" charset="0"/>
                </a:rPr>
                <a:t>P</a:t>
              </a:r>
              <a:r>
                <a:rPr lang="en-US" altLang="zh-CN" sz="2300" dirty="0" smtClean="0">
                  <a:latin typeface="Helvetica" pitchFamily="2" charset="0"/>
                  <a:ea typeface="Cambria Math" panose="02040503050406030204" pitchFamily="18" charset="0"/>
                  <a:cs typeface="Arial" panose="020B0604020202020204" pitchFamily="34" charset="0"/>
                </a:rPr>
                <a:t>ara. 4</a:t>
              </a:r>
              <a:r>
                <a:rPr lang="en-US" altLang="zh-CN" sz="2300" dirty="0">
                  <a:latin typeface="Helvetica" pitchFamily="2" charset="0"/>
                  <a:ea typeface="Cambria Math" panose="02040503050406030204" pitchFamily="18" charset="0"/>
                  <a:cs typeface="Arial" panose="020B0604020202020204" pitchFamily="34" charset="0"/>
                </a:rPr>
                <a:t>)</a:t>
              </a:r>
              <a:endParaRPr lang="en-US" altLang="zh-CN" sz="2300" dirty="0">
                <a:latin typeface="Helvetica" pitchFamily="2" charset="0"/>
                <a:ea typeface="Cambria Math" panose="02040503050406030204" pitchFamily="18" charset="0"/>
                <a:cs typeface="Arial" panose="020B0604020202020204" pitchFamily="34" charset="0"/>
              </a:endParaRPr>
            </a:p>
            <a:p>
              <a:pPr>
                <a:lnSpc>
                  <a:spcPts val="2800"/>
                </a:lnSpc>
              </a:pPr>
              <a:r>
                <a:rPr lang="en-US" altLang="zh-CN" sz="2300" dirty="0">
                  <a:latin typeface="Helvetica" pitchFamily="2" charset="0"/>
                  <a:ea typeface="Cambria Math" panose="02040503050406030204" pitchFamily="18" charset="0"/>
                  <a:cs typeface="Arial" panose="020B0604020202020204" pitchFamily="34" charset="0"/>
                </a:rPr>
                <a:t> We can improve our </a:t>
              </a:r>
              <a:endParaRPr lang="en-US" altLang="zh-CN" sz="2300" dirty="0">
                <a:latin typeface="Helvetica" pitchFamily="2" charset="0"/>
                <a:ea typeface="Cambria Math" panose="02040503050406030204" pitchFamily="18" charset="0"/>
                <a:cs typeface="Arial" panose="020B0604020202020204" pitchFamily="34" charset="0"/>
              </a:endParaRPr>
            </a:p>
            <a:p>
              <a:pPr>
                <a:lnSpc>
                  <a:spcPts val="2800"/>
                </a:lnSpc>
              </a:pPr>
              <a:r>
                <a:rPr lang="en-US" altLang="zh-CN" sz="2300" dirty="0">
                  <a:latin typeface="Helvetica" pitchFamily="2" charset="0"/>
                  <a:ea typeface="Cambria Math" panose="02040503050406030204" pitchFamily="18" charset="0"/>
                  <a:cs typeface="Arial" panose="020B0604020202020204" pitchFamily="34" charset="0"/>
                </a:rPr>
                <a:t>creativity. </a:t>
              </a:r>
              <a:r>
                <a:rPr lang="en-US" altLang="zh-CN" sz="2300" dirty="0" smtClean="0">
                  <a:latin typeface="Helvetica" pitchFamily="2" charset="0"/>
                  <a:ea typeface="Cambria Math" panose="02040503050406030204" pitchFamily="18" charset="0"/>
                  <a:cs typeface="Arial" panose="020B0604020202020204" pitchFamily="34" charset="0"/>
                </a:rPr>
                <a:t>(</a:t>
              </a:r>
              <a:r>
                <a:rPr lang="en-US" altLang="zh-CN" sz="2300" dirty="0" err="1" smtClean="0">
                  <a:latin typeface="Helvetica" pitchFamily="2" charset="0"/>
                  <a:ea typeface="Cambria Math" panose="02040503050406030204" pitchFamily="18" charset="0"/>
                  <a:cs typeface="Arial" panose="020B0604020202020204" pitchFamily="34" charset="0"/>
                </a:rPr>
                <a:t>Paras</a:t>
              </a:r>
              <a:r>
                <a:rPr lang="en-US" altLang="zh-CN" sz="2300" dirty="0" smtClean="0">
                  <a:latin typeface="Helvetica" pitchFamily="2" charset="0"/>
                  <a:ea typeface="Cambria Math" panose="02040503050406030204" pitchFamily="18" charset="0"/>
                  <a:cs typeface="Arial" panose="020B0604020202020204" pitchFamily="34" charset="0"/>
                </a:rPr>
                <a:t>. 5-8</a:t>
              </a:r>
              <a:r>
                <a:rPr lang="en-US" altLang="zh-CN" sz="2300" dirty="0">
                  <a:latin typeface="Helvetica" pitchFamily="2" charset="0"/>
                  <a:ea typeface="Cambria Math" panose="02040503050406030204" pitchFamily="18" charset="0"/>
                  <a:cs typeface="Arial" panose="020B0604020202020204" pitchFamily="34" charset="0"/>
                </a:rPr>
                <a:t>)</a:t>
              </a:r>
              <a:endParaRPr lang="zh-CN" altLang="en-US" sz="2300" b="1" dirty="0">
                <a:latin typeface="Helvetica" pitchFamily="2" charset="0"/>
                <a:ea typeface="Cambria Math" panose="02040503050406030204" pitchFamily="18" charset="0"/>
                <a:cs typeface="Arial" panose="020B0604020202020204" pitchFamily="34" charset="0"/>
              </a:endParaRPr>
            </a:p>
            <a:p>
              <a:pPr algn="ctr">
                <a:lnSpc>
                  <a:spcPts val="2800"/>
                </a:lnSpc>
              </a:pPr>
              <a:endParaRPr lang="zh-CN" altLang="en-US" sz="2300" b="1" dirty="0">
                <a:latin typeface="Helvetica" pitchFamily="2" charset="0"/>
                <a:ea typeface="Cambria Math" panose="02040503050406030204" pitchFamily="18" charset="0"/>
                <a:cs typeface="Arial" panose="020B0604020202020204" pitchFamily="34" charset="0"/>
              </a:endParaRPr>
            </a:p>
            <a:p>
              <a:pPr algn="ctr">
                <a:lnSpc>
                  <a:spcPts val="2800"/>
                </a:lnSpc>
              </a:pPr>
              <a:endParaRPr lang="zh-CN" altLang="en-US" sz="2300" b="1" dirty="0">
                <a:latin typeface="Helvetica" pitchFamily="2" charset="0"/>
                <a:ea typeface="Cambria Math" panose="02040503050406030204" pitchFamily="18" charset="0"/>
                <a:cs typeface="Arial" panose="020B0604020202020204" pitchFamily="34" charset="0"/>
              </a:endParaRPr>
            </a:p>
          </p:txBody>
        </p:sp>
      </p:grpSp>
      <p:grpSp>
        <p:nvGrpSpPr>
          <p:cNvPr id="103435" name="组合 28"/>
          <p:cNvGrpSpPr/>
          <p:nvPr/>
        </p:nvGrpSpPr>
        <p:grpSpPr bwMode="auto">
          <a:xfrm>
            <a:off x="5108575" y="5776913"/>
            <a:ext cx="3640138" cy="719137"/>
            <a:chOff x="571472" y="1710278"/>
            <a:chExt cx="8001056" cy="718591"/>
          </a:xfrm>
        </p:grpSpPr>
        <p:sp>
          <p:nvSpPr>
            <p:cNvPr id="46" name="圆角矩形 45"/>
            <p:cNvSpPr/>
            <p:nvPr/>
          </p:nvSpPr>
          <p:spPr>
            <a:xfrm>
              <a:off x="714348" y="1710278"/>
              <a:ext cx="7858180" cy="718591"/>
            </a:xfrm>
            <a:prstGeom prst="roundRect">
              <a:avLst/>
            </a:prstGeom>
            <a:noFill/>
            <a:ln>
              <a:solidFill>
                <a:schemeClr val="accent6">
                  <a:lumMod val="75000"/>
                </a:schemeClr>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03442" name="TextBox 29"/>
            <p:cNvSpPr txBox="1">
              <a:spLocks noChangeArrowheads="1"/>
            </p:cNvSpPr>
            <p:nvPr/>
          </p:nvSpPr>
          <p:spPr bwMode="auto">
            <a:xfrm>
              <a:off x="571472" y="1837765"/>
              <a:ext cx="8001056" cy="428773"/>
            </a:xfrm>
            <a:prstGeom prst="rect">
              <a:avLst/>
            </a:prstGeom>
            <a:noFill/>
            <a:ln w="9525">
              <a:noFill/>
              <a:miter lim="800000"/>
            </a:ln>
          </p:spPr>
          <p:txBody>
            <a:bodyPr>
              <a:spAutoFit/>
            </a:bodyPr>
            <a:lstStyle/>
            <a:p>
              <a:pPr algn="ctr">
                <a:lnSpc>
                  <a:spcPts val="2800"/>
                </a:lnSpc>
              </a:pPr>
              <a:r>
                <a:rPr lang="en-US" altLang="zh-CN" sz="2300">
                  <a:latin typeface="Helvetica" pitchFamily="2" charset="0"/>
                  <a:ea typeface="Cambria Math" panose="02040503050406030204" pitchFamily="18" charset="0"/>
                  <a:cs typeface="Arial" panose="020B0604020202020204" pitchFamily="34" charset="0"/>
                </a:rPr>
                <a:t>Review the causes</a:t>
              </a:r>
              <a:endParaRPr lang="zh-CN" altLang="en-US" sz="2300" b="1">
                <a:latin typeface="Helvetica" pitchFamily="2" charset="0"/>
                <a:ea typeface="Cambria Math" panose="02040503050406030204" pitchFamily="18" charset="0"/>
                <a:cs typeface="Arial" panose="020B0604020202020204" pitchFamily="34" charset="0"/>
              </a:endParaRPr>
            </a:p>
          </p:txBody>
        </p:sp>
      </p:grpSp>
      <p:sp>
        <p:nvSpPr>
          <p:cNvPr id="36" name="右箭头 35"/>
          <p:cNvSpPr/>
          <p:nvPr/>
        </p:nvSpPr>
        <p:spPr>
          <a:xfrm>
            <a:off x="4010025" y="3030538"/>
            <a:ext cx="706438" cy="5048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8" name="右箭头 37"/>
          <p:cNvSpPr/>
          <p:nvPr/>
        </p:nvSpPr>
        <p:spPr>
          <a:xfrm>
            <a:off x="4010025" y="4337050"/>
            <a:ext cx="706438" cy="5032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9" name="右箭头 38"/>
          <p:cNvSpPr/>
          <p:nvPr/>
        </p:nvSpPr>
        <p:spPr>
          <a:xfrm>
            <a:off x="3995738" y="5776913"/>
            <a:ext cx="706437" cy="50323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Tree>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21509" name="Group 14"/>
          <p:cNvGrpSpPr/>
          <p:nvPr/>
        </p:nvGrpSpPr>
        <p:grpSpPr bwMode="auto">
          <a:xfrm>
            <a:off x="0" y="0"/>
            <a:ext cx="7581265" cy="1198563"/>
            <a:chOff x="0" y="0"/>
            <a:chExt cx="7581099" cy="1198563"/>
          </a:xfrm>
        </p:grpSpPr>
        <p:pic>
          <p:nvPicPr>
            <p:cNvPr id="21510" name="Picture 9"/>
            <p:cNvPicPr>
              <a:picLocks noChangeAspect="1" noChangeArrowheads="1"/>
            </p:cNvPicPr>
            <p:nvPr/>
          </p:nvPicPr>
          <p:blipFill>
            <a:blip r:embed="rId1"/>
            <a:srcRect/>
            <a:stretch>
              <a:fillRect/>
            </a:stretch>
          </p:blipFill>
          <p:spPr bwMode="auto">
            <a:xfrm>
              <a:off x="0" y="0"/>
              <a:ext cx="3348038" cy="1198563"/>
            </a:xfrm>
            <a:prstGeom prst="rect">
              <a:avLst/>
            </a:prstGeom>
            <a:noFill/>
            <a:ln w="9525">
              <a:noFill/>
              <a:miter lim="800000"/>
              <a:headEnd/>
              <a:tailEnd/>
            </a:ln>
          </p:spPr>
        </p:pic>
        <p:sp>
          <p:nvSpPr>
            <p:cNvPr id="11" name="TextBox 10"/>
            <p:cNvSpPr txBox="1"/>
            <p:nvPr/>
          </p:nvSpPr>
          <p:spPr>
            <a:xfrm>
              <a:off x="900093" y="333375"/>
              <a:ext cx="1584290" cy="552450"/>
            </a:xfrm>
            <a:prstGeom prst="rect">
              <a:avLst/>
            </a:prstGeom>
            <a:noFill/>
          </p:spPr>
          <p:txBody>
            <a:bodyPr>
              <a:spAutoFit/>
            </a:bodyPr>
            <a:p>
              <a:pPr fontAlgn="auto">
                <a:spcBef>
                  <a:spcPts val="0"/>
                </a:spcBef>
                <a:spcAft>
                  <a:spcPts val="0"/>
                </a:spcAft>
                <a:defRPr/>
              </a:pPr>
              <a:r>
                <a:rPr lang="en-US" altLang="zh-CN" sz="2800" b="1" dirty="0">
                  <a:solidFill>
                    <a:schemeClr val="bg1"/>
                  </a:solidFill>
                  <a:effectLst>
                    <a:outerShdw blurRad="38100" dist="38100" dir="2700000" algn="tl">
                      <a:srgbClr val="000000">
                        <a:alpha val="43137"/>
                      </a:srgbClr>
                    </a:outerShdw>
                  </a:effectLst>
                  <a:latin typeface="Comic Sans MS" panose="030F0702030302020204" pitchFamily="66" charset="0"/>
                  <a:ea typeface="+mn-ea"/>
                </a:rPr>
                <a:t>Lead-in</a:t>
              </a:r>
              <a:endParaRPr lang="en-US" altLang="zh-CN" sz="2800" b="1" dirty="0">
                <a:solidFill>
                  <a:schemeClr val="bg1"/>
                </a:solidFill>
                <a:effectLst>
                  <a:outerShdw blurRad="38100" dist="38100" dir="2700000" algn="tl">
                    <a:srgbClr val="000000">
                      <a:alpha val="43137"/>
                    </a:srgbClr>
                  </a:outerShdw>
                </a:effectLst>
                <a:latin typeface="Comic Sans MS" panose="030F0702030302020204" pitchFamily="66" charset="0"/>
                <a:ea typeface="+mn-ea"/>
              </a:endParaRPr>
            </a:p>
          </p:txBody>
        </p:sp>
        <p:sp>
          <p:nvSpPr>
            <p:cNvPr id="21512" name="矩形 11"/>
            <p:cNvSpPr>
              <a:spLocks noChangeArrowheads="1"/>
            </p:cNvSpPr>
            <p:nvPr/>
          </p:nvSpPr>
          <p:spPr bwMode="auto">
            <a:xfrm>
              <a:off x="3197417" y="275908"/>
              <a:ext cx="4383682" cy="645795"/>
            </a:xfrm>
            <a:prstGeom prst="rect">
              <a:avLst/>
            </a:prstGeom>
            <a:noFill/>
            <a:ln w="9525">
              <a:noFill/>
              <a:miter lim="800000"/>
            </a:ln>
          </p:spPr>
          <p:txBody>
            <a:bodyPr>
              <a:spAutoFit/>
            </a:bodyPr>
            <a:p>
              <a:pPr algn="ctr">
                <a:lnSpc>
                  <a:spcPct val="130000"/>
                </a:lnSpc>
              </a:pPr>
              <a:r>
                <a:rPr lang="en-US" altLang="zh-CN" sz="2800" b="1">
                  <a:solidFill>
                    <a:srgbClr val="006600"/>
                  </a:solidFill>
                  <a:latin typeface="Helvetica" pitchFamily="2" charset="0"/>
                  <a:ea typeface="Helvetica Neue"/>
                  <a:cs typeface="Helvetica Neue"/>
                </a:rPr>
                <a:t>A Letter</a:t>
              </a:r>
              <a:endParaRPr lang="en-US" altLang="zh-CN" sz="2800" b="1">
                <a:solidFill>
                  <a:srgbClr val="006600"/>
                </a:solidFill>
                <a:latin typeface="Helvetica" pitchFamily="2" charset="0"/>
                <a:ea typeface="Helvetica Neue"/>
                <a:cs typeface="Helvetica Neue"/>
              </a:endParaRPr>
            </a:p>
          </p:txBody>
        </p:sp>
      </p:grpSp>
      <p:sp>
        <p:nvSpPr>
          <p:cNvPr id="4" name="文本框 3"/>
          <p:cNvSpPr txBox="1"/>
          <p:nvPr/>
        </p:nvSpPr>
        <p:spPr>
          <a:xfrm>
            <a:off x="969010" y="1276985"/>
            <a:ext cx="7706995" cy="944880"/>
          </a:xfrm>
          <a:prstGeom prst="rect">
            <a:avLst/>
          </a:prstGeom>
          <a:noFill/>
        </p:spPr>
        <p:txBody>
          <a:bodyPr wrap="square" rtlCol="0">
            <a:spAutoFit/>
          </a:bodyPr>
          <a:p>
            <a:r>
              <a:rPr lang="en-US" altLang="zh-CN" sz="2800" b="1"/>
              <a:t>            </a:t>
            </a:r>
            <a:r>
              <a:rPr lang="en-US" altLang="zh-CN" sz="2800" b="1">
                <a:solidFill>
                  <a:schemeClr val="accent2">
                    <a:lumMod val="75000"/>
                  </a:schemeClr>
                </a:solidFill>
              </a:rPr>
              <a:t> Why We Travel</a:t>
            </a:r>
            <a:endParaRPr lang="en-US" altLang="zh-CN" sz="2800" b="1">
              <a:solidFill>
                <a:schemeClr val="accent2">
                  <a:lumMod val="75000"/>
                </a:schemeClr>
              </a:solidFill>
            </a:endParaRPr>
          </a:p>
          <a:p>
            <a:r>
              <a:rPr lang="en-US" altLang="zh-CN" sz="2800"/>
              <a:t>                -a letter from Kent Nerburn to his son</a:t>
            </a:r>
            <a:endParaRPr lang="en-US" altLang="zh-CN" sz="2800"/>
          </a:p>
        </p:txBody>
      </p:sp>
      <p:sp>
        <p:nvSpPr>
          <p:cNvPr id="5" name="文本框 4"/>
          <p:cNvSpPr txBox="1"/>
          <p:nvPr/>
        </p:nvSpPr>
        <p:spPr>
          <a:xfrm>
            <a:off x="302895" y="2623185"/>
            <a:ext cx="8373110" cy="3505200"/>
          </a:xfrm>
          <a:prstGeom prst="rect">
            <a:avLst/>
          </a:prstGeom>
          <a:noFill/>
        </p:spPr>
        <p:txBody>
          <a:bodyPr wrap="square" rtlCol="0">
            <a:spAutoFit/>
          </a:bodyPr>
          <a:p>
            <a:r>
              <a:rPr lang="en-US" altLang="zh-CN" sz="2800">
                <a:solidFill>
                  <a:schemeClr val="accent2">
                    <a:lumMod val="75000"/>
                  </a:schemeClr>
                </a:solidFill>
              </a:rPr>
              <a:t>We need to travel, if we don’t offer ourselves to the unknown, our senses dull, our world becomes small and we lose our sense of wonder. Our eyes don’t lift the horizon, our ears don’t hear the sound around us, our experience is restricted as we pass our days in a routine that is both comforting and limiting. We wake one day and we find that we have lost our dreams in order to protect our days.</a:t>
            </a:r>
            <a:endParaRPr lang="en-US" altLang="zh-CN" sz="2800">
              <a:solidFill>
                <a:schemeClr val="accent2">
                  <a:lumMod val="75000"/>
                </a:schemeClr>
              </a:solidFill>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矩形 6"/>
          <p:cNvSpPr>
            <a:spLocks noChangeArrowheads="1"/>
          </p:cNvSpPr>
          <p:nvPr/>
        </p:nvSpPr>
        <p:spPr bwMode="auto">
          <a:xfrm>
            <a:off x="777875" y="2636838"/>
            <a:ext cx="4579938" cy="2032000"/>
          </a:xfrm>
          <a:prstGeom prst="rect">
            <a:avLst/>
          </a:prstGeom>
          <a:noFill/>
          <a:ln w="9525">
            <a:noFill/>
            <a:miter lim="800000"/>
          </a:ln>
        </p:spPr>
        <p:txBody>
          <a:bodyPr>
            <a:spAutoFit/>
          </a:bodyPr>
          <a:lstStyle/>
          <a:p>
            <a:pPr algn="just">
              <a:lnSpc>
                <a:spcPct val="150000"/>
              </a:lnSpc>
            </a:pPr>
            <a:r>
              <a:rPr lang="en-US" altLang="zh-CN" sz="2800" b="1" i="1">
                <a:latin typeface="Helvetica" pitchFamily="2" charset="0"/>
                <a:ea typeface="Cambria Math" panose="02040503050406030204" pitchFamily="18" charset="0"/>
                <a:cs typeface="Arial" panose="020B0604020202020204" pitchFamily="34" charset="0"/>
              </a:rPr>
              <a:t>Read the sample essay and see how the causes are developed.</a:t>
            </a:r>
            <a:endParaRPr lang="zh-CN" altLang="en-US" sz="2800" b="1" i="1">
              <a:latin typeface="Helvetica" pitchFamily="2" charset="0"/>
              <a:ea typeface="Cambria Math" panose="02040503050406030204" pitchFamily="18" charset="0"/>
              <a:cs typeface="Arial" panose="020B0604020202020204" pitchFamily="34" charset="0"/>
            </a:endParaRPr>
          </a:p>
        </p:txBody>
      </p:sp>
      <p:pic>
        <p:nvPicPr>
          <p:cNvPr id="104451" name="Picture 2" descr="H:\2015年修改\图片18.jpg"/>
          <p:cNvPicPr>
            <a:picLocks noChangeAspect="1" noChangeArrowheads="1"/>
          </p:cNvPicPr>
          <p:nvPr/>
        </p:nvPicPr>
        <p:blipFill>
          <a:blip r:embed="rId1"/>
          <a:srcRect/>
          <a:stretch>
            <a:fillRect/>
          </a:stretch>
        </p:blipFill>
        <p:spPr bwMode="auto">
          <a:xfrm>
            <a:off x="0" y="0"/>
            <a:ext cx="7302500" cy="1163638"/>
          </a:xfrm>
          <a:prstGeom prst="rect">
            <a:avLst/>
          </a:prstGeom>
          <a:noFill/>
          <a:ln w="9525">
            <a:noFill/>
            <a:miter lim="800000"/>
            <a:headEnd/>
            <a:tailEnd/>
          </a:ln>
        </p:spPr>
      </p:pic>
      <p:pic>
        <p:nvPicPr>
          <p:cNvPr id="104452" name="图片 5" descr="estanteria-libros-arbol-muebles-modernos-ahoramas-reformas-interiorismo.jpg"/>
          <p:cNvPicPr>
            <a:picLocks noChangeAspect="1"/>
          </p:cNvPicPr>
          <p:nvPr/>
        </p:nvPicPr>
        <p:blipFill>
          <a:blip r:embed="rId2"/>
          <a:srcRect l="16666" r="16667"/>
          <a:stretch>
            <a:fillRect/>
          </a:stretch>
        </p:blipFill>
        <p:spPr bwMode="auto">
          <a:xfrm>
            <a:off x="5676900" y="1357313"/>
            <a:ext cx="3251200" cy="48768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5474" name="Picture 5"/>
          <p:cNvPicPr>
            <a:picLocks noChangeAspect="1" noChangeArrowheads="1"/>
          </p:cNvPicPr>
          <p:nvPr/>
        </p:nvPicPr>
        <p:blipFill>
          <a:blip r:embed="rId1"/>
          <a:srcRect l="7698" t="13989"/>
          <a:stretch>
            <a:fillRect/>
          </a:stretch>
        </p:blipFill>
        <p:spPr bwMode="auto">
          <a:xfrm>
            <a:off x="860425" y="1685925"/>
            <a:ext cx="7708900" cy="5184775"/>
          </a:xfrm>
          <a:prstGeom prst="rect">
            <a:avLst/>
          </a:prstGeom>
          <a:noFill/>
          <a:ln w="9525">
            <a:noFill/>
            <a:miter lim="800000"/>
            <a:headEnd/>
            <a:tailEnd/>
          </a:ln>
        </p:spPr>
      </p:pic>
      <p:sp>
        <p:nvSpPr>
          <p:cNvPr id="12" name="Text Box 23"/>
          <p:cNvSpPr txBox="1">
            <a:spLocks noChangeArrowheads="1"/>
          </p:cNvSpPr>
          <p:nvPr/>
        </p:nvSpPr>
        <p:spPr bwMode="auto">
          <a:xfrm>
            <a:off x="1428750" y="2143125"/>
            <a:ext cx="6715125" cy="3186113"/>
          </a:xfrm>
          <a:prstGeom prst="rect">
            <a:avLst/>
          </a:prstGeom>
          <a:noFill/>
          <a:ln>
            <a:noFill/>
          </a:ln>
        </p:spPr>
        <p:txBody>
          <a:bodyPr>
            <a:spAutoFit/>
          </a:bodyPr>
          <a:lstStyle>
            <a:lvl1pPr eaLnBrk="0" hangingPunct="0">
              <a:defRPr sz="2800" b="1">
                <a:solidFill>
                  <a:srgbClr val="000000"/>
                </a:solidFill>
                <a:latin typeface="Arial" panose="020B0604020202020204" pitchFamily="34" charset="0"/>
                <a:ea typeface="楷体_GB2312" panose="02010609030101010101" pitchFamily="49" charset="-122"/>
              </a:defRPr>
            </a:lvl1pPr>
            <a:lvl2pPr marL="742950" indent="-285750" eaLnBrk="0" hangingPunct="0">
              <a:defRPr sz="2800" b="1">
                <a:solidFill>
                  <a:srgbClr val="000000"/>
                </a:solidFill>
                <a:latin typeface="Arial" panose="020B0604020202020204" pitchFamily="34" charset="0"/>
                <a:ea typeface="楷体_GB2312" panose="02010609030101010101" pitchFamily="49" charset="-122"/>
              </a:defRPr>
            </a:lvl2pPr>
            <a:lvl3pPr marL="1143000" indent="-228600" eaLnBrk="0" hangingPunct="0">
              <a:defRPr sz="2800" b="1">
                <a:solidFill>
                  <a:srgbClr val="000000"/>
                </a:solidFill>
                <a:latin typeface="Arial" panose="020B0604020202020204" pitchFamily="34" charset="0"/>
                <a:ea typeface="楷体_GB2312" panose="02010609030101010101" pitchFamily="49" charset="-122"/>
              </a:defRPr>
            </a:lvl3pPr>
            <a:lvl4pPr marL="1600200" indent="-228600" eaLnBrk="0" hangingPunct="0">
              <a:defRPr sz="2800" b="1">
                <a:solidFill>
                  <a:srgbClr val="000000"/>
                </a:solidFill>
                <a:latin typeface="Arial" panose="020B0604020202020204" pitchFamily="34" charset="0"/>
                <a:ea typeface="楷体_GB2312" panose="02010609030101010101" pitchFamily="49" charset="-122"/>
              </a:defRPr>
            </a:lvl4pPr>
            <a:lvl5pPr marL="2057400" indent="-228600" eaLnBrk="0" hangingPunct="0">
              <a:defRPr sz="2800" b="1">
                <a:solidFill>
                  <a:srgbClr val="000000"/>
                </a:solidFill>
                <a:latin typeface="Arial" panose="020B0604020202020204" pitchFamily="34" charset="0"/>
                <a:ea typeface="楷体_GB2312" panose="02010609030101010101" pitchFamily="49" charset="-122"/>
              </a:defRPr>
            </a:lvl5pPr>
            <a:lvl6pPr marL="2514600" indent="-228600" eaLnBrk="0" fontAlgn="base" hangingPunct="0">
              <a:spcBef>
                <a:spcPct val="0"/>
              </a:spcBef>
              <a:spcAft>
                <a:spcPct val="0"/>
              </a:spcAft>
              <a:defRPr sz="2800" b="1">
                <a:solidFill>
                  <a:srgbClr val="000000"/>
                </a:solidFill>
                <a:latin typeface="Arial" panose="020B0604020202020204" pitchFamily="34" charset="0"/>
                <a:ea typeface="楷体_GB2312" panose="02010609030101010101" pitchFamily="49" charset="-122"/>
              </a:defRPr>
            </a:lvl6pPr>
            <a:lvl7pPr marL="2971800" indent="-228600" eaLnBrk="0" fontAlgn="base" hangingPunct="0">
              <a:spcBef>
                <a:spcPct val="0"/>
              </a:spcBef>
              <a:spcAft>
                <a:spcPct val="0"/>
              </a:spcAft>
              <a:defRPr sz="2800" b="1">
                <a:solidFill>
                  <a:srgbClr val="000000"/>
                </a:solidFill>
                <a:latin typeface="Arial" panose="020B0604020202020204" pitchFamily="34" charset="0"/>
                <a:ea typeface="楷体_GB2312" panose="02010609030101010101" pitchFamily="49" charset="-122"/>
              </a:defRPr>
            </a:lvl7pPr>
            <a:lvl8pPr marL="3429000" indent="-228600" eaLnBrk="0" fontAlgn="base" hangingPunct="0">
              <a:spcBef>
                <a:spcPct val="0"/>
              </a:spcBef>
              <a:spcAft>
                <a:spcPct val="0"/>
              </a:spcAft>
              <a:defRPr sz="2800" b="1">
                <a:solidFill>
                  <a:srgbClr val="000000"/>
                </a:solidFill>
                <a:latin typeface="Arial" panose="020B0604020202020204" pitchFamily="34" charset="0"/>
                <a:ea typeface="楷体_GB2312" panose="02010609030101010101" pitchFamily="49" charset="-122"/>
              </a:defRPr>
            </a:lvl8pPr>
            <a:lvl9pPr marL="3886200" indent="-228600" eaLnBrk="0" fontAlgn="base" hangingPunct="0">
              <a:spcBef>
                <a:spcPct val="0"/>
              </a:spcBef>
              <a:spcAft>
                <a:spcPct val="0"/>
              </a:spcAft>
              <a:defRPr sz="2800" b="1">
                <a:solidFill>
                  <a:srgbClr val="000000"/>
                </a:solidFill>
                <a:latin typeface="Arial" panose="020B0604020202020204" pitchFamily="34" charset="0"/>
                <a:ea typeface="楷体_GB2312" panose="02010609030101010101" pitchFamily="49" charset="-122"/>
              </a:defRPr>
            </a:lvl9pPr>
          </a:lstStyle>
          <a:p>
            <a:pPr fontAlgn="auto">
              <a:lnSpc>
                <a:spcPct val="150000"/>
              </a:lnSpc>
              <a:spcBef>
                <a:spcPts val="0"/>
              </a:spcBef>
              <a:spcAft>
                <a:spcPts val="0"/>
              </a:spcAft>
              <a:defRPr/>
            </a:pPr>
            <a:r>
              <a:rPr lang="en-US" altLang="zh-CN" dirty="0" smtClean="0">
                <a:solidFill>
                  <a:schemeClr val="tx1"/>
                </a:solidFill>
                <a:latin typeface="+mn-lt"/>
                <a:ea typeface="+mn-ea"/>
              </a:rPr>
              <a:t>Topic:</a:t>
            </a:r>
            <a:endParaRPr lang="en-US" altLang="zh-CN" dirty="0" smtClean="0">
              <a:solidFill>
                <a:schemeClr val="tx1"/>
              </a:solidFill>
              <a:latin typeface="+mn-lt"/>
              <a:ea typeface="+mn-ea"/>
            </a:endParaRPr>
          </a:p>
          <a:p>
            <a:pPr fontAlgn="auto">
              <a:lnSpc>
                <a:spcPct val="150000"/>
              </a:lnSpc>
              <a:spcBef>
                <a:spcPts val="0"/>
              </a:spcBef>
              <a:spcAft>
                <a:spcPts val="0"/>
              </a:spcAft>
              <a:defRPr/>
            </a:pPr>
            <a:r>
              <a:rPr lang="en-US" altLang="zh-CN" sz="2600" b="0" dirty="0" smtClean="0">
                <a:solidFill>
                  <a:schemeClr val="tx1"/>
                </a:solidFill>
                <a:latin typeface="Helvetica" pitchFamily="2" charset="0"/>
                <a:ea typeface="+mn-ea"/>
              </a:rPr>
              <a:t>Why learn the Chinese language?</a:t>
            </a:r>
            <a:endParaRPr lang="en-US" altLang="zh-CN" sz="2600" b="0" dirty="0" smtClean="0">
              <a:solidFill>
                <a:schemeClr val="tx1"/>
              </a:solidFill>
              <a:latin typeface="Helvetica" pitchFamily="2" charset="0"/>
              <a:ea typeface="+mn-ea"/>
            </a:endParaRPr>
          </a:p>
          <a:p>
            <a:pPr fontAlgn="auto">
              <a:lnSpc>
                <a:spcPct val="150000"/>
              </a:lnSpc>
              <a:spcBef>
                <a:spcPts val="0"/>
              </a:spcBef>
              <a:spcAft>
                <a:spcPts val="0"/>
              </a:spcAft>
              <a:defRPr/>
            </a:pPr>
            <a:r>
              <a:rPr lang="en-US" altLang="zh-CN" dirty="0" smtClean="0">
                <a:solidFill>
                  <a:schemeClr val="tx1"/>
                </a:solidFill>
                <a:latin typeface="+mn-lt"/>
                <a:ea typeface="+mn-ea"/>
              </a:rPr>
              <a:t>Introduction:</a:t>
            </a:r>
            <a:endParaRPr lang="en-US" altLang="zh-CN" dirty="0" smtClean="0">
              <a:solidFill>
                <a:schemeClr val="tx1"/>
              </a:solidFill>
              <a:latin typeface="+mn-lt"/>
              <a:ea typeface="+mn-ea"/>
            </a:endParaRPr>
          </a:p>
          <a:p>
            <a:pPr>
              <a:defRPr/>
            </a:pPr>
            <a:r>
              <a:rPr lang="en-US" altLang="zh-CN" sz="2600" b="0" dirty="0" smtClean="0">
                <a:solidFill>
                  <a:schemeClr val="tx1"/>
                </a:solidFill>
                <a:latin typeface="Helvetica" pitchFamily="2" charset="0"/>
                <a:ea typeface="+mn-ea"/>
              </a:rPr>
              <a:t>Thesis statement: In recent years more and</a:t>
            </a:r>
            <a:endParaRPr lang="en-US" altLang="zh-CN" sz="2600" b="0" dirty="0" smtClean="0">
              <a:solidFill>
                <a:schemeClr val="tx1"/>
              </a:solidFill>
              <a:latin typeface="Helvetica" pitchFamily="2" charset="0"/>
              <a:ea typeface="+mn-ea"/>
            </a:endParaRPr>
          </a:p>
          <a:p>
            <a:pPr>
              <a:defRPr/>
            </a:pPr>
            <a:r>
              <a:rPr lang="en-US" altLang="zh-CN" sz="2600" b="0" dirty="0" smtClean="0">
                <a:solidFill>
                  <a:schemeClr val="tx1"/>
                </a:solidFill>
                <a:latin typeface="Helvetica" pitchFamily="2" charset="0"/>
                <a:ea typeface="+mn-ea"/>
              </a:rPr>
              <a:t>more foreigners are beginning to take an</a:t>
            </a:r>
            <a:endParaRPr lang="en-US" altLang="zh-CN" sz="2600" b="0" dirty="0" smtClean="0">
              <a:solidFill>
                <a:schemeClr val="tx1"/>
              </a:solidFill>
              <a:latin typeface="Helvetica" pitchFamily="2" charset="0"/>
              <a:ea typeface="+mn-ea"/>
            </a:endParaRPr>
          </a:p>
          <a:p>
            <a:pPr>
              <a:defRPr/>
            </a:pPr>
            <a:r>
              <a:rPr lang="en-US" altLang="zh-CN" sz="2600" b="0" dirty="0" smtClean="0">
                <a:solidFill>
                  <a:schemeClr val="tx1"/>
                </a:solidFill>
                <a:latin typeface="Helvetica" pitchFamily="2" charset="0"/>
                <a:ea typeface="+mn-ea"/>
              </a:rPr>
              <a:t>interest in the Chinese language.</a:t>
            </a:r>
            <a:endParaRPr lang="zh-CN" altLang="en-US" sz="2600" b="0" dirty="0" smtClean="0">
              <a:solidFill>
                <a:schemeClr val="tx1"/>
              </a:solidFill>
              <a:latin typeface="Helvetica" pitchFamily="2" charset="0"/>
              <a:ea typeface="+mn-ea"/>
            </a:endParaRPr>
          </a:p>
        </p:txBody>
      </p:sp>
      <p:pic>
        <p:nvPicPr>
          <p:cNvPr id="105476" name="Picture 2" descr="H:\2015年修改\图片18.jpg"/>
          <p:cNvPicPr>
            <a:picLocks noChangeAspect="1" noChangeArrowheads="1"/>
          </p:cNvPicPr>
          <p:nvPr/>
        </p:nvPicPr>
        <p:blipFill>
          <a:blip r:embed="rId2"/>
          <a:srcRect/>
          <a:stretch>
            <a:fillRect/>
          </a:stretch>
        </p:blipFill>
        <p:spPr bwMode="auto">
          <a:xfrm>
            <a:off x="0" y="0"/>
            <a:ext cx="7302500" cy="1163638"/>
          </a:xfrm>
          <a:prstGeom prst="rect">
            <a:avLst/>
          </a:prstGeom>
          <a:noFill/>
          <a:ln w="9525">
            <a:noFill/>
            <a:miter lim="800000"/>
            <a:headEnd/>
            <a:tailEnd/>
          </a:ln>
        </p:spPr>
      </p:pic>
      <p:sp>
        <p:nvSpPr>
          <p:cNvPr id="8" name="右箭头 7">
            <a:hlinkClick r:id="" action="ppaction://hlinkshowjump?jump=nextslide"/>
          </p:cNvPr>
          <p:cNvSpPr/>
          <p:nvPr/>
        </p:nvSpPr>
        <p:spPr>
          <a:xfrm>
            <a:off x="5072066" y="6209952"/>
            <a:ext cx="1800200" cy="648072"/>
          </a:xfrm>
          <a:prstGeom prst="rightArrow">
            <a:avLst/>
          </a:prstGeom>
          <a:solidFill>
            <a:schemeClr val="bg1"/>
          </a:solid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altLang="zh-CN" sz="1600" dirty="0">
                <a:ln>
                  <a:solidFill>
                    <a:schemeClr val="tx1"/>
                  </a:solidFill>
                </a:ln>
                <a:solidFill>
                  <a:schemeClr val="tx1"/>
                </a:solidFill>
              </a:rPr>
              <a:t>to be continued</a:t>
            </a:r>
            <a:endParaRPr lang="zh-CN" altLang="en-US" sz="1600" dirty="0">
              <a:ln>
                <a:solidFill>
                  <a:schemeClr val="tx1"/>
                </a:solidFill>
              </a:ln>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6498" name="Picture 5"/>
          <p:cNvPicPr>
            <a:picLocks noChangeAspect="1" noChangeArrowheads="1"/>
          </p:cNvPicPr>
          <p:nvPr/>
        </p:nvPicPr>
        <p:blipFill>
          <a:blip r:embed="rId1"/>
          <a:srcRect l="7698" t="13989"/>
          <a:stretch>
            <a:fillRect/>
          </a:stretch>
        </p:blipFill>
        <p:spPr bwMode="auto">
          <a:xfrm>
            <a:off x="860425" y="1685925"/>
            <a:ext cx="7708900" cy="5184775"/>
          </a:xfrm>
          <a:prstGeom prst="rect">
            <a:avLst/>
          </a:prstGeom>
          <a:noFill/>
          <a:ln w="9525">
            <a:noFill/>
            <a:miter lim="800000"/>
            <a:headEnd/>
            <a:tailEnd/>
          </a:ln>
        </p:spPr>
      </p:pic>
      <p:sp>
        <p:nvSpPr>
          <p:cNvPr id="12" name="Text Box 23"/>
          <p:cNvSpPr txBox="1">
            <a:spLocks noChangeArrowheads="1"/>
          </p:cNvSpPr>
          <p:nvPr/>
        </p:nvSpPr>
        <p:spPr bwMode="auto">
          <a:xfrm>
            <a:off x="1258888" y="2366963"/>
            <a:ext cx="6697662" cy="3151187"/>
          </a:xfrm>
          <a:prstGeom prst="rect">
            <a:avLst/>
          </a:prstGeom>
          <a:noFill/>
          <a:ln>
            <a:noFill/>
          </a:ln>
        </p:spPr>
        <p:txBody>
          <a:bodyPr>
            <a:spAutoFit/>
          </a:bodyPr>
          <a:lstStyle>
            <a:lvl1pPr eaLnBrk="0" hangingPunct="0">
              <a:defRPr sz="2800" b="1">
                <a:solidFill>
                  <a:srgbClr val="000000"/>
                </a:solidFill>
                <a:latin typeface="Arial" panose="020B0604020202020204" pitchFamily="34" charset="0"/>
                <a:ea typeface="楷体_GB2312" panose="02010609030101010101" pitchFamily="49" charset="-122"/>
              </a:defRPr>
            </a:lvl1pPr>
            <a:lvl2pPr marL="742950" indent="-285750" eaLnBrk="0" hangingPunct="0">
              <a:defRPr sz="2800" b="1">
                <a:solidFill>
                  <a:srgbClr val="000000"/>
                </a:solidFill>
                <a:latin typeface="Arial" panose="020B0604020202020204" pitchFamily="34" charset="0"/>
                <a:ea typeface="楷体_GB2312" panose="02010609030101010101" pitchFamily="49" charset="-122"/>
              </a:defRPr>
            </a:lvl2pPr>
            <a:lvl3pPr marL="1143000" indent="-228600" eaLnBrk="0" hangingPunct="0">
              <a:defRPr sz="2800" b="1">
                <a:solidFill>
                  <a:srgbClr val="000000"/>
                </a:solidFill>
                <a:latin typeface="Arial" panose="020B0604020202020204" pitchFamily="34" charset="0"/>
                <a:ea typeface="楷体_GB2312" panose="02010609030101010101" pitchFamily="49" charset="-122"/>
              </a:defRPr>
            </a:lvl3pPr>
            <a:lvl4pPr marL="1600200" indent="-228600" eaLnBrk="0" hangingPunct="0">
              <a:defRPr sz="2800" b="1">
                <a:solidFill>
                  <a:srgbClr val="000000"/>
                </a:solidFill>
                <a:latin typeface="Arial" panose="020B0604020202020204" pitchFamily="34" charset="0"/>
                <a:ea typeface="楷体_GB2312" panose="02010609030101010101" pitchFamily="49" charset="-122"/>
              </a:defRPr>
            </a:lvl4pPr>
            <a:lvl5pPr marL="2057400" indent="-228600" eaLnBrk="0" hangingPunct="0">
              <a:defRPr sz="2800" b="1">
                <a:solidFill>
                  <a:srgbClr val="000000"/>
                </a:solidFill>
                <a:latin typeface="Arial" panose="020B0604020202020204" pitchFamily="34" charset="0"/>
                <a:ea typeface="楷体_GB2312" panose="02010609030101010101" pitchFamily="49" charset="-122"/>
              </a:defRPr>
            </a:lvl5pPr>
            <a:lvl6pPr marL="2514600" indent="-228600" eaLnBrk="0" fontAlgn="base" hangingPunct="0">
              <a:spcBef>
                <a:spcPct val="0"/>
              </a:spcBef>
              <a:spcAft>
                <a:spcPct val="0"/>
              </a:spcAft>
              <a:defRPr sz="2800" b="1">
                <a:solidFill>
                  <a:srgbClr val="000000"/>
                </a:solidFill>
                <a:latin typeface="Arial" panose="020B0604020202020204" pitchFamily="34" charset="0"/>
                <a:ea typeface="楷体_GB2312" panose="02010609030101010101" pitchFamily="49" charset="-122"/>
              </a:defRPr>
            </a:lvl6pPr>
            <a:lvl7pPr marL="2971800" indent="-228600" eaLnBrk="0" fontAlgn="base" hangingPunct="0">
              <a:spcBef>
                <a:spcPct val="0"/>
              </a:spcBef>
              <a:spcAft>
                <a:spcPct val="0"/>
              </a:spcAft>
              <a:defRPr sz="2800" b="1">
                <a:solidFill>
                  <a:srgbClr val="000000"/>
                </a:solidFill>
                <a:latin typeface="Arial" panose="020B0604020202020204" pitchFamily="34" charset="0"/>
                <a:ea typeface="楷体_GB2312" panose="02010609030101010101" pitchFamily="49" charset="-122"/>
              </a:defRPr>
            </a:lvl7pPr>
            <a:lvl8pPr marL="3429000" indent="-228600" eaLnBrk="0" fontAlgn="base" hangingPunct="0">
              <a:spcBef>
                <a:spcPct val="0"/>
              </a:spcBef>
              <a:spcAft>
                <a:spcPct val="0"/>
              </a:spcAft>
              <a:defRPr sz="2800" b="1">
                <a:solidFill>
                  <a:srgbClr val="000000"/>
                </a:solidFill>
                <a:latin typeface="Arial" panose="020B0604020202020204" pitchFamily="34" charset="0"/>
                <a:ea typeface="楷体_GB2312" panose="02010609030101010101" pitchFamily="49" charset="-122"/>
              </a:defRPr>
            </a:lvl8pPr>
            <a:lvl9pPr marL="3886200" indent="-228600" eaLnBrk="0" fontAlgn="base" hangingPunct="0">
              <a:spcBef>
                <a:spcPct val="0"/>
              </a:spcBef>
              <a:spcAft>
                <a:spcPct val="0"/>
              </a:spcAft>
              <a:defRPr sz="2800" b="1">
                <a:solidFill>
                  <a:srgbClr val="000000"/>
                </a:solidFill>
                <a:latin typeface="Arial" panose="020B0604020202020204" pitchFamily="34" charset="0"/>
                <a:ea typeface="楷体_GB2312" panose="02010609030101010101" pitchFamily="49" charset="-122"/>
              </a:defRPr>
            </a:lvl9pPr>
          </a:lstStyle>
          <a:p>
            <a:pPr fontAlgn="auto">
              <a:lnSpc>
                <a:spcPct val="110000"/>
              </a:lnSpc>
              <a:spcBef>
                <a:spcPts val="0"/>
              </a:spcBef>
              <a:spcAft>
                <a:spcPts val="0"/>
              </a:spcAft>
              <a:defRPr/>
            </a:pPr>
            <a:r>
              <a:rPr lang="en-US" altLang="zh-CN" dirty="0" smtClean="0">
                <a:solidFill>
                  <a:schemeClr val="tx1"/>
                </a:solidFill>
                <a:latin typeface="+mn-lt"/>
                <a:ea typeface="+mn-ea"/>
              </a:rPr>
              <a:t>Body:</a:t>
            </a:r>
            <a:endParaRPr lang="en-US" altLang="zh-CN" dirty="0" smtClean="0">
              <a:solidFill>
                <a:schemeClr val="tx1"/>
              </a:solidFill>
              <a:latin typeface="+mn-lt"/>
              <a:ea typeface="+mn-ea"/>
            </a:endParaRPr>
          </a:p>
          <a:p>
            <a:pPr algn="just">
              <a:defRPr/>
            </a:pPr>
            <a:r>
              <a:rPr lang="en-US" altLang="zh-CN" sz="2400" b="0" dirty="0" smtClean="0">
                <a:solidFill>
                  <a:srgbClr val="C00000"/>
                </a:solidFill>
                <a:latin typeface="Helvetica" pitchFamily="2" charset="0"/>
                <a:ea typeface="+mn-ea"/>
              </a:rPr>
              <a:t>Cause1:  </a:t>
            </a:r>
            <a:r>
              <a:rPr lang="en-US" altLang="zh-CN" sz="2400" b="0" dirty="0" smtClean="0">
                <a:solidFill>
                  <a:schemeClr val="tx1"/>
                </a:solidFill>
                <a:latin typeface="Helvetica" pitchFamily="2" charset="0"/>
                <a:ea typeface="+mn-ea"/>
              </a:rPr>
              <a:t>China’s ancient culture has attracted</a:t>
            </a:r>
            <a:endParaRPr lang="en-US" altLang="zh-CN" sz="2400" b="0" dirty="0" smtClean="0">
              <a:solidFill>
                <a:schemeClr val="tx1"/>
              </a:solidFill>
              <a:latin typeface="Helvetica" pitchFamily="2" charset="0"/>
              <a:ea typeface="+mn-ea"/>
            </a:endParaRPr>
          </a:p>
          <a:p>
            <a:pPr algn="just">
              <a:defRPr/>
            </a:pPr>
            <a:r>
              <a:rPr lang="en-US" altLang="zh-CN" sz="2400" b="0" dirty="0" smtClean="0">
                <a:solidFill>
                  <a:schemeClr val="tx1"/>
                </a:solidFill>
                <a:latin typeface="Helvetica" pitchFamily="2" charset="0"/>
                <a:ea typeface="+mn-ea"/>
              </a:rPr>
              <a:t>many people in the world.</a:t>
            </a:r>
            <a:endParaRPr lang="en-US" altLang="zh-CN" sz="2400" b="0" dirty="0" smtClean="0">
              <a:solidFill>
                <a:schemeClr val="tx1"/>
              </a:solidFill>
              <a:latin typeface="Helvetica" pitchFamily="2" charset="0"/>
              <a:ea typeface="+mn-ea"/>
            </a:endParaRPr>
          </a:p>
          <a:p>
            <a:pPr algn="just">
              <a:defRPr/>
            </a:pPr>
            <a:r>
              <a:rPr lang="en-US" altLang="zh-CN" sz="2400" b="0" dirty="0" smtClean="0">
                <a:solidFill>
                  <a:srgbClr val="C00000"/>
                </a:solidFill>
                <a:latin typeface="Helvetica" pitchFamily="2" charset="0"/>
                <a:ea typeface="+mn-ea"/>
              </a:rPr>
              <a:t>Cause2: </a:t>
            </a:r>
            <a:r>
              <a:rPr lang="en-US" altLang="zh-CN" sz="2400" b="0" dirty="0" smtClean="0">
                <a:solidFill>
                  <a:schemeClr val="tx1"/>
                </a:solidFill>
                <a:latin typeface="Helvetica" pitchFamily="2" charset="0"/>
                <a:ea typeface="+mn-ea"/>
              </a:rPr>
              <a:t>China is enjoying rapid economic growth, and its economic and cultural exchange with other countries has increased continuously.</a:t>
            </a:r>
            <a:endParaRPr lang="en-US" altLang="zh-CN" sz="2400" b="0" dirty="0" smtClean="0">
              <a:solidFill>
                <a:schemeClr val="tx1"/>
              </a:solidFill>
              <a:latin typeface="Helvetica" pitchFamily="2" charset="0"/>
              <a:ea typeface="+mn-ea"/>
            </a:endParaRPr>
          </a:p>
          <a:p>
            <a:pPr algn="just">
              <a:defRPr/>
            </a:pPr>
            <a:r>
              <a:rPr lang="en-US" altLang="zh-CN" sz="2400" b="0" dirty="0" smtClean="0">
                <a:solidFill>
                  <a:srgbClr val="C00000"/>
                </a:solidFill>
                <a:latin typeface="Helvetica" pitchFamily="2" charset="0"/>
                <a:ea typeface="+mn-ea"/>
              </a:rPr>
              <a:t>Cause3: </a:t>
            </a:r>
            <a:r>
              <a:rPr lang="en-US" altLang="zh-CN" sz="2400" b="0" dirty="0" smtClean="0">
                <a:solidFill>
                  <a:schemeClr val="tx1"/>
                </a:solidFill>
                <a:latin typeface="Helvetica" pitchFamily="2" charset="0"/>
                <a:ea typeface="+mn-ea"/>
              </a:rPr>
              <a:t>The Chinese language itself has charm</a:t>
            </a:r>
            <a:endParaRPr lang="en-US" altLang="zh-CN" sz="2400" b="0" dirty="0" smtClean="0">
              <a:solidFill>
                <a:schemeClr val="tx1"/>
              </a:solidFill>
              <a:latin typeface="Helvetica" pitchFamily="2" charset="0"/>
              <a:ea typeface="+mn-ea"/>
            </a:endParaRPr>
          </a:p>
          <a:p>
            <a:pPr algn="just">
              <a:defRPr/>
            </a:pPr>
            <a:r>
              <a:rPr lang="en-US" altLang="zh-CN" sz="2400" b="0" dirty="0" smtClean="0">
                <a:solidFill>
                  <a:schemeClr val="tx1"/>
                </a:solidFill>
                <a:latin typeface="Helvetica" pitchFamily="2" charset="0"/>
                <a:ea typeface="+mn-ea"/>
              </a:rPr>
              <a:t>in its characters and pronunciation</a:t>
            </a:r>
            <a:r>
              <a:rPr lang="en-US" altLang="zh-CN" sz="2400" dirty="0" smtClean="0">
                <a:latin typeface="Helvetica" pitchFamily="2" charset="0"/>
              </a:rPr>
              <a:t>.</a:t>
            </a:r>
            <a:endParaRPr lang="zh-CN" altLang="en-US" sz="2400" b="0" dirty="0" smtClean="0">
              <a:solidFill>
                <a:schemeClr val="tx1"/>
              </a:solidFill>
              <a:latin typeface="Helvetica" pitchFamily="2" charset="0"/>
              <a:ea typeface="+mn-ea"/>
            </a:endParaRPr>
          </a:p>
        </p:txBody>
      </p:sp>
      <p:pic>
        <p:nvPicPr>
          <p:cNvPr id="106500" name="Picture 2" descr="H:\2015年修改\图片18.jpg"/>
          <p:cNvPicPr>
            <a:picLocks noChangeAspect="1" noChangeArrowheads="1"/>
          </p:cNvPicPr>
          <p:nvPr/>
        </p:nvPicPr>
        <p:blipFill>
          <a:blip r:embed="rId2"/>
          <a:srcRect/>
          <a:stretch>
            <a:fillRect/>
          </a:stretch>
        </p:blipFill>
        <p:spPr bwMode="auto">
          <a:xfrm>
            <a:off x="0" y="0"/>
            <a:ext cx="7302500" cy="1163638"/>
          </a:xfrm>
          <a:prstGeom prst="rect">
            <a:avLst/>
          </a:prstGeom>
          <a:noFill/>
          <a:ln w="9525">
            <a:noFill/>
            <a:miter lim="800000"/>
            <a:headEnd/>
            <a:tailEnd/>
          </a:ln>
        </p:spPr>
      </p:pic>
      <p:sp>
        <p:nvSpPr>
          <p:cNvPr id="6" name="右箭头 5">
            <a:hlinkClick r:id="" action="ppaction://hlinkshowjump?jump=nextslide"/>
          </p:cNvPr>
          <p:cNvSpPr/>
          <p:nvPr/>
        </p:nvSpPr>
        <p:spPr>
          <a:xfrm>
            <a:off x="5072066" y="6209952"/>
            <a:ext cx="1800200" cy="648072"/>
          </a:xfrm>
          <a:prstGeom prst="rightArrow">
            <a:avLst/>
          </a:prstGeom>
          <a:solidFill>
            <a:schemeClr val="bg1"/>
          </a:solid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altLang="zh-CN" sz="1600" dirty="0">
                <a:ln>
                  <a:solidFill>
                    <a:schemeClr val="tx1"/>
                  </a:solidFill>
                </a:ln>
                <a:solidFill>
                  <a:schemeClr val="tx1"/>
                </a:solidFill>
              </a:rPr>
              <a:t>to be continued</a:t>
            </a:r>
            <a:endParaRPr lang="zh-CN" altLang="en-US" sz="1600" dirty="0">
              <a:ln>
                <a:solidFill>
                  <a:schemeClr val="tx1"/>
                </a:solidFill>
              </a:ln>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7522" name="Picture 5"/>
          <p:cNvPicPr>
            <a:picLocks noChangeAspect="1" noChangeArrowheads="1"/>
          </p:cNvPicPr>
          <p:nvPr/>
        </p:nvPicPr>
        <p:blipFill>
          <a:blip r:embed="rId1"/>
          <a:srcRect l="7698" t="13989"/>
          <a:stretch>
            <a:fillRect/>
          </a:stretch>
        </p:blipFill>
        <p:spPr bwMode="auto">
          <a:xfrm>
            <a:off x="860425" y="1685925"/>
            <a:ext cx="7708900" cy="5184775"/>
          </a:xfrm>
          <a:prstGeom prst="rect">
            <a:avLst/>
          </a:prstGeom>
          <a:noFill/>
          <a:ln w="9525">
            <a:noFill/>
            <a:miter lim="800000"/>
            <a:headEnd/>
            <a:tailEnd/>
          </a:ln>
        </p:spPr>
      </p:pic>
      <p:sp>
        <p:nvSpPr>
          <p:cNvPr id="12" name="Text Box 23"/>
          <p:cNvSpPr txBox="1">
            <a:spLocks noChangeArrowheads="1"/>
          </p:cNvSpPr>
          <p:nvPr/>
        </p:nvSpPr>
        <p:spPr bwMode="auto">
          <a:xfrm>
            <a:off x="1643063" y="3036888"/>
            <a:ext cx="6072187" cy="1600200"/>
          </a:xfrm>
          <a:prstGeom prst="rect">
            <a:avLst/>
          </a:prstGeom>
          <a:noFill/>
          <a:ln>
            <a:noFill/>
          </a:ln>
        </p:spPr>
        <p:txBody>
          <a:bodyPr>
            <a:spAutoFit/>
          </a:bodyPr>
          <a:lstStyle>
            <a:lvl1pPr eaLnBrk="0" hangingPunct="0">
              <a:defRPr sz="2800" b="1">
                <a:solidFill>
                  <a:srgbClr val="000000"/>
                </a:solidFill>
                <a:latin typeface="Arial" panose="020B0604020202020204" pitchFamily="34" charset="0"/>
                <a:ea typeface="楷体_GB2312" panose="02010609030101010101" pitchFamily="49" charset="-122"/>
              </a:defRPr>
            </a:lvl1pPr>
            <a:lvl2pPr marL="742950" indent="-285750" eaLnBrk="0" hangingPunct="0">
              <a:defRPr sz="2800" b="1">
                <a:solidFill>
                  <a:srgbClr val="000000"/>
                </a:solidFill>
                <a:latin typeface="Arial" panose="020B0604020202020204" pitchFamily="34" charset="0"/>
                <a:ea typeface="楷体_GB2312" panose="02010609030101010101" pitchFamily="49" charset="-122"/>
              </a:defRPr>
            </a:lvl2pPr>
            <a:lvl3pPr marL="1143000" indent="-228600" eaLnBrk="0" hangingPunct="0">
              <a:defRPr sz="2800" b="1">
                <a:solidFill>
                  <a:srgbClr val="000000"/>
                </a:solidFill>
                <a:latin typeface="Arial" panose="020B0604020202020204" pitchFamily="34" charset="0"/>
                <a:ea typeface="楷体_GB2312" panose="02010609030101010101" pitchFamily="49" charset="-122"/>
              </a:defRPr>
            </a:lvl3pPr>
            <a:lvl4pPr marL="1600200" indent="-228600" eaLnBrk="0" hangingPunct="0">
              <a:defRPr sz="2800" b="1">
                <a:solidFill>
                  <a:srgbClr val="000000"/>
                </a:solidFill>
                <a:latin typeface="Arial" panose="020B0604020202020204" pitchFamily="34" charset="0"/>
                <a:ea typeface="楷体_GB2312" panose="02010609030101010101" pitchFamily="49" charset="-122"/>
              </a:defRPr>
            </a:lvl4pPr>
            <a:lvl5pPr marL="2057400" indent="-228600" eaLnBrk="0" hangingPunct="0">
              <a:defRPr sz="2800" b="1">
                <a:solidFill>
                  <a:srgbClr val="000000"/>
                </a:solidFill>
                <a:latin typeface="Arial" panose="020B0604020202020204" pitchFamily="34" charset="0"/>
                <a:ea typeface="楷体_GB2312" panose="02010609030101010101" pitchFamily="49" charset="-122"/>
              </a:defRPr>
            </a:lvl5pPr>
            <a:lvl6pPr marL="2514600" indent="-228600" eaLnBrk="0" fontAlgn="base" hangingPunct="0">
              <a:spcBef>
                <a:spcPct val="0"/>
              </a:spcBef>
              <a:spcAft>
                <a:spcPct val="0"/>
              </a:spcAft>
              <a:defRPr sz="2800" b="1">
                <a:solidFill>
                  <a:srgbClr val="000000"/>
                </a:solidFill>
                <a:latin typeface="Arial" panose="020B0604020202020204" pitchFamily="34" charset="0"/>
                <a:ea typeface="楷体_GB2312" panose="02010609030101010101" pitchFamily="49" charset="-122"/>
              </a:defRPr>
            </a:lvl6pPr>
            <a:lvl7pPr marL="2971800" indent="-228600" eaLnBrk="0" fontAlgn="base" hangingPunct="0">
              <a:spcBef>
                <a:spcPct val="0"/>
              </a:spcBef>
              <a:spcAft>
                <a:spcPct val="0"/>
              </a:spcAft>
              <a:defRPr sz="2800" b="1">
                <a:solidFill>
                  <a:srgbClr val="000000"/>
                </a:solidFill>
                <a:latin typeface="Arial" panose="020B0604020202020204" pitchFamily="34" charset="0"/>
                <a:ea typeface="楷体_GB2312" panose="02010609030101010101" pitchFamily="49" charset="-122"/>
              </a:defRPr>
            </a:lvl7pPr>
            <a:lvl8pPr marL="3429000" indent="-228600" eaLnBrk="0" fontAlgn="base" hangingPunct="0">
              <a:spcBef>
                <a:spcPct val="0"/>
              </a:spcBef>
              <a:spcAft>
                <a:spcPct val="0"/>
              </a:spcAft>
              <a:defRPr sz="2800" b="1">
                <a:solidFill>
                  <a:srgbClr val="000000"/>
                </a:solidFill>
                <a:latin typeface="Arial" panose="020B0604020202020204" pitchFamily="34" charset="0"/>
                <a:ea typeface="楷体_GB2312" panose="02010609030101010101" pitchFamily="49" charset="-122"/>
              </a:defRPr>
            </a:lvl8pPr>
            <a:lvl9pPr marL="3886200" indent="-228600" eaLnBrk="0" fontAlgn="base" hangingPunct="0">
              <a:spcBef>
                <a:spcPct val="0"/>
              </a:spcBef>
              <a:spcAft>
                <a:spcPct val="0"/>
              </a:spcAft>
              <a:defRPr sz="2800" b="1">
                <a:solidFill>
                  <a:srgbClr val="000000"/>
                </a:solidFill>
                <a:latin typeface="Arial" panose="020B0604020202020204" pitchFamily="34" charset="0"/>
                <a:ea typeface="楷体_GB2312" panose="02010609030101010101" pitchFamily="49" charset="-122"/>
              </a:defRPr>
            </a:lvl9pPr>
          </a:lstStyle>
          <a:p>
            <a:pPr fontAlgn="auto">
              <a:lnSpc>
                <a:spcPct val="150000"/>
              </a:lnSpc>
              <a:spcBef>
                <a:spcPts val="0"/>
              </a:spcBef>
              <a:spcAft>
                <a:spcPts val="0"/>
              </a:spcAft>
              <a:defRPr/>
            </a:pPr>
            <a:r>
              <a:rPr lang="en-US" altLang="zh-CN" dirty="0" smtClean="0">
                <a:solidFill>
                  <a:schemeClr val="tx1"/>
                </a:solidFill>
                <a:latin typeface="+mn-lt"/>
                <a:ea typeface="+mn-ea"/>
              </a:rPr>
              <a:t>Conclusion:</a:t>
            </a:r>
            <a:endParaRPr lang="en-US" altLang="zh-CN" dirty="0" smtClean="0">
              <a:solidFill>
                <a:schemeClr val="tx1"/>
              </a:solidFill>
              <a:latin typeface="+mn-lt"/>
              <a:ea typeface="+mn-ea"/>
            </a:endParaRPr>
          </a:p>
          <a:p>
            <a:pPr>
              <a:defRPr/>
            </a:pPr>
            <a:r>
              <a:rPr lang="en-US" altLang="zh-CN" sz="2600" b="0" dirty="0" smtClean="0">
                <a:solidFill>
                  <a:schemeClr val="tx1"/>
                </a:solidFill>
                <a:latin typeface="Helvetica" pitchFamily="2" charset="0"/>
                <a:ea typeface="+mn-ea"/>
              </a:rPr>
              <a:t>The Chinese language is sure to spread more widely in the world.</a:t>
            </a:r>
            <a:endParaRPr lang="zh-CN" altLang="en-US" sz="2600" b="0" dirty="0" smtClean="0">
              <a:solidFill>
                <a:schemeClr val="tx1"/>
              </a:solidFill>
              <a:latin typeface="Helvetica" pitchFamily="2" charset="0"/>
              <a:ea typeface="+mn-ea"/>
            </a:endParaRPr>
          </a:p>
        </p:txBody>
      </p:sp>
      <p:pic>
        <p:nvPicPr>
          <p:cNvPr id="107524" name="Picture 2" descr="H:\2015年修改\图片18.jpg"/>
          <p:cNvPicPr>
            <a:picLocks noChangeAspect="1" noChangeArrowheads="1"/>
          </p:cNvPicPr>
          <p:nvPr/>
        </p:nvPicPr>
        <p:blipFill>
          <a:blip r:embed="rId2"/>
          <a:srcRect/>
          <a:stretch>
            <a:fillRect/>
          </a:stretch>
        </p:blipFill>
        <p:spPr bwMode="auto">
          <a:xfrm>
            <a:off x="0" y="0"/>
            <a:ext cx="7302500" cy="1163638"/>
          </a:xfrm>
          <a:prstGeom prst="rect">
            <a:avLst/>
          </a:prstGeom>
          <a:noFill/>
          <a:ln w="9525">
            <a:noFill/>
            <a:miter lim="800000"/>
            <a:headEnd/>
            <a:tailEnd/>
          </a:ln>
        </p:spPr>
      </p:pic>
      <p:sp>
        <p:nvSpPr>
          <p:cNvPr id="8" name="右箭头 7">
            <a:hlinkClick r:id="" action="ppaction://hlinkshowjump?jump=nextslide"/>
          </p:cNvPr>
          <p:cNvSpPr/>
          <p:nvPr/>
        </p:nvSpPr>
        <p:spPr>
          <a:xfrm>
            <a:off x="5072066" y="6209952"/>
            <a:ext cx="1800200" cy="648072"/>
          </a:xfrm>
          <a:prstGeom prst="rightArrow">
            <a:avLst/>
          </a:prstGeom>
          <a:solidFill>
            <a:schemeClr val="bg1"/>
          </a:solid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altLang="zh-CN" sz="1600" dirty="0">
                <a:ln>
                  <a:solidFill>
                    <a:schemeClr val="tx1"/>
                  </a:solidFill>
                </a:ln>
                <a:solidFill>
                  <a:schemeClr val="tx1"/>
                </a:solidFill>
              </a:rPr>
              <a:t>to be continued</a:t>
            </a:r>
            <a:endParaRPr lang="zh-CN" altLang="en-US" sz="1600" dirty="0">
              <a:ln>
                <a:solidFill>
                  <a:schemeClr val="tx1"/>
                </a:solidFill>
              </a:ln>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8546" name="Picture 2"/>
          <p:cNvPicPr>
            <a:picLocks noChangeAspect="1" noChangeArrowheads="1"/>
          </p:cNvPicPr>
          <p:nvPr/>
        </p:nvPicPr>
        <p:blipFill>
          <a:blip r:embed="rId1"/>
          <a:srcRect/>
          <a:stretch>
            <a:fillRect/>
          </a:stretch>
        </p:blipFill>
        <p:spPr bwMode="auto">
          <a:xfrm>
            <a:off x="196850" y="1163638"/>
            <a:ext cx="8637588" cy="5046662"/>
          </a:xfrm>
          <a:prstGeom prst="rect">
            <a:avLst/>
          </a:prstGeom>
          <a:noFill/>
          <a:ln w="9525">
            <a:noFill/>
            <a:miter lim="800000"/>
            <a:headEnd/>
            <a:tailEnd/>
          </a:ln>
        </p:spPr>
      </p:pic>
      <p:sp>
        <p:nvSpPr>
          <p:cNvPr id="18" name="TextBox 17"/>
          <p:cNvSpPr txBox="1"/>
          <p:nvPr/>
        </p:nvSpPr>
        <p:spPr>
          <a:xfrm>
            <a:off x="571500" y="2295525"/>
            <a:ext cx="6286500" cy="2789238"/>
          </a:xfrm>
          <a:prstGeom prst="rect">
            <a:avLst/>
          </a:prstGeom>
          <a:noFill/>
        </p:spPr>
        <p:txBody>
          <a:bodyPr>
            <a:spAutoFit/>
          </a:bodyPr>
          <a:lstStyle/>
          <a:p>
            <a:pPr algn="just" fontAlgn="auto">
              <a:lnSpc>
                <a:spcPct val="120000"/>
              </a:lnSpc>
              <a:spcBef>
                <a:spcPts val="0"/>
              </a:spcBef>
              <a:spcAft>
                <a:spcPts val="0"/>
              </a:spcAft>
              <a:defRPr/>
            </a:pPr>
            <a:r>
              <a:rPr lang="en-US" altLang="zh-CN" sz="2600" b="1" dirty="0">
                <a:solidFill>
                  <a:schemeClr val="accent6">
                    <a:lumMod val="75000"/>
                  </a:schemeClr>
                </a:solidFill>
                <a:latin typeface="华文楷体" panose="02010600040101010101" pitchFamily="2" charset="-122"/>
                <a:ea typeface="华文楷体" panose="02010600040101010101" pitchFamily="2" charset="-122"/>
                <a:cs typeface="Arial" panose="020B0604020202020204" pitchFamily="34" charset="0"/>
              </a:rPr>
              <a:t>Sample</a:t>
            </a:r>
            <a:r>
              <a:rPr lang="en-US" altLang="en-US" sz="2600" b="1" dirty="0">
                <a:solidFill>
                  <a:schemeClr val="accent6">
                    <a:lumMod val="75000"/>
                  </a:schemeClr>
                </a:solidFill>
                <a:latin typeface="华文楷体" panose="02010600040101010101" pitchFamily="2" charset="-122"/>
                <a:ea typeface="华文楷体" panose="02010600040101010101" pitchFamily="2" charset="-122"/>
                <a:cs typeface="Arial" panose="020B0604020202020204" pitchFamily="34" charset="0"/>
              </a:rPr>
              <a:t>: </a:t>
            </a:r>
            <a:endParaRPr lang="en-US" altLang="en-US" sz="2600" b="1" dirty="0">
              <a:solidFill>
                <a:schemeClr val="accent6">
                  <a:lumMod val="75000"/>
                </a:schemeClr>
              </a:solidFill>
              <a:latin typeface="华文楷体" panose="02010600040101010101" pitchFamily="2" charset="-122"/>
              <a:ea typeface="华文楷体" panose="02010600040101010101" pitchFamily="2" charset="-122"/>
              <a:cs typeface="Arial" panose="020B0604020202020204" pitchFamily="34" charset="0"/>
            </a:endParaRPr>
          </a:p>
          <a:p>
            <a:pPr algn="just">
              <a:defRPr/>
            </a:pPr>
            <a:r>
              <a:rPr lang="en-US" altLang="zh-CN" sz="2400" dirty="0">
                <a:latin typeface="Helvetica" pitchFamily="2" charset="0"/>
                <a:ea typeface="+mn-ea"/>
              </a:rPr>
              <a:t>     In recent years more and more foreigners are beginning to take an interest in the Chinese language. According to a survey, Chinese language courses are given in more than 3,000 schools in over 109 foreign  countries.</a:t>
            </a:r>
            <a:endParaRPr lang="en-US" altLang="zh-CN" sz="2400" dirty="0">
              <a:latin typeface="Helvetica" pitchFamily="2" charset="0"/>
              <a:ea typeface="+mn-ea"/>
            </a:endParaRPr>
          </a:p>
        </p:txBody>
      </p:sp>
      <p:sp>
        <p:nvSpPr>
          <p:cNvPr id="8" name="右箭头 7">
            <a:hlinkClick r:id="" action="ppaction://hlinkshowjump?jump=nextslide"/>
          </p:cNvPr>
          <p:cNvSpPr/>
          <p:nvPr/>
        </p:nvSpPr>
        <p:spPr>
          <a:xfrm>
            <a:off x="5200692" y="5429264"/>
            <a:ext cx="1800200" cy="648072"/>
          </a:xfrm>
          <a:prstGeom prst="rightArrow">
            <a:avLst/>
          </a:prstGeom>
          <a:solidFill>
            <a:schemeClr val="bg1"/>
          </a:solid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altLang="zh-CN" sz="1600" dirty="0">
                <a:ln>
                  <a:solidFill>
                    <a:schemeClr val="tx1"/>
                  </a:solidFill>
                </a:ln>
                <a:solidFill>
                  <a:schemeClr val="tx1"/>
                </a:solidFill>
              </a:rPr>
              <a:t>to be continued</a:t>
            </a:r>
            <a:endParaRPr lang="zh-CN" altLang="en-US" sz="1600" dirty="0">
              <a:ln>
                <a:solidFill>
                  <a:schemeClr val="tx1"/>
                </a:solidFill>
              </a:ln>
              <a:solidFill>
                <a:schemeClr val="tx1"/>
              </a:solidFill>
            </a:endParaRPr>
          </a:p>
        </p:txBody>
      </p:sp>
      <p:pic>
        <p:nvPicPr>
          <p:cNvPr id="108549" name="Picture 2" descr="H:\2015年修改\图片18.jpg"/>
          <p:cNvPicPr>
            <a:picLocks noChangeAspect="1" noChangeArrowheads="1"/>
          </p:cNvPicPr>
          <p:nvPr/>
        </p:nvPicPr>
        <p:blipFill>
          <a:blip r:embed="rId2"/>
          <a:srcRect/>
          <a:stretch>
            <a:fillRect/>
          </a:stretch>
        </p:blipFill>
        <p:spPr bwMode="auto">
          <a:xfrm>
            <a:off x="0" y="0"/>
            <a:ext cx="7302500" cy="1163638"/>
          </a:xfrm>
          <a:prstGeom prst="rect">
            <a:avLst/>
          </a:prstGeom>
          <a:noFill/>
          <a:ln w="9525">
            <a:noFill/>
            <a:miter lim="800000"/>
            <a:headEnd/>
            <a:tailEnd/>
          </a:ln>
        </p:spPr>
      </p:pic>
    </p:spTree>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9570" name="Picture 2"/>
          <p:cNvPicPr>
            <a:picLocks noChangeAspect="1" noChangeArrowheads="1"/>
          </p:cNvPicPr>
          <p:nvPr/>
        </p:nvPicPr>
        <p:blipFill>
          <a:blip r:embed="rId1"/>
          <a:srcRect/>
          <a:stretch>
            <a:fillRect/>
          </a:stretch>
        </p:blipFill>
        <p:spPr bwMode="auto">
          <a:xfrm>
            <a:off x="125413" y="928688"/>
            <a:ext cx="8947150" cy="5929312"/>
          </a:xfrm>
          <a:prstGeom prst="rect">
            <a:avLst/>
          </a:prstGeom>
          <a:noFill/>
          <a:ln w="9525">
            <a:noFill/>
            <a:miter lim="800000"/>
            <a:headEnd/>
            <a:tailEnd/>
          </a:ln>
        </p:spPr>
      </p:pic>
      <p:sp>
        <p:nvSpPr>
          <p:cNvPr id="18" name="TextBox 17"/>
          <p:cNvSpPr txBox="1">
            <a:spLocks noChangeArrowheads="1"/>
          </p:cNvSpPr>
          <p:nvPr/>
        </p:nvSpPr>
        <p:spPr bwMode="auto">
          <a:xfrm>
            <a:off x="428625" y="1536700"/>
            <a:ext cx="6731000" cy="4964113"/>
          </a:xfrm>
          <a:prstGeom prst="rect">
            <a:avLst/>
          </a:prstGeom>
          <a:noFill/>
          <a:ln w="9525">
            <a:noFill/>
            <a:miter lim="800000"/>
          </a:ln>
        </p:spPr>
        <p:txBody>
          <a:bodyPr>
            <a:spAutoFit/>
          </a:bodyPr>
          <a:lstStyle/>
          <a:p>
            <a:pPr algn="just">
              <a:lnSpc>
                <a:spcPct val="110000"/>
              </a:lnSpc>
            </a:pPr>
            <a:r>
              <a:rPr lang="en-US" altLang="zh-CN" sz="2600" b="1">
                <a:solidFill>
                  <a:srgbClr val="E46C0A"/>
                </a:solidFill>
                <a:latin typeface="华文楷体" panose="02010600040101010101" pitchFamily="2" charset="-122"/>
                <a:ea typeface="华文楷体" panose="02010600040101010101" pitchFamily="2" charset="-122"/>
                <a:cs typeface="Arial" panose="020B0604020202020204" pitchFamily="34" charset="0"/>
              </a:rPr>
              <a:t>Sample</a:t>
            </a:r>
            <a:r>
              <a:rPr lang="en-US" altLang="en-US" sz="2600" b="1">
                <a:solidFill>
                  <a:srgbClr val="E46C0A"/>
                </a:solidFill>
                <a:latin typeface="华文楷体" panose="02010600040101010101" pitchFamily="2" charset="-122"/>
                <a:ea typeface="华文楷体" panose="02010600040101010101" pitchFamily="2" charset="-122"/>
                <a:cs typeface="Arial" panose="020B0604020202020204" pitchFamily="34" charset="0"/>
              </a:rPr>
              <a:t>: </a:t>
            </a:r>
            <a:endParaRPr lang="en-US" altLang="en-US" sz="2600" b="1">
              <a:solidFill>
                <a:srgbClr val="E46C0A"/>
              </a:solidFill>
              <a:latin typeface="华文楷体" panose="02010600040101010101" pitchFamily="2" charset="-122"/>
              <a:ea typeface="华文楷体" panose="02010600040101010101" pitchFamily="2" charset="-122"/>
              <a:cs typeface="Arial" panose="020B0604020202020204" pitchFamily="34" charset="0"/>
            </a:endParaRPr>
          </a:p>
          <a:p>
            <a:pPr algn="just"/>
            <a:r>
              <a:rPr lang="en-US" altLang="zh-CN" sz="2400">
                <a:latin typeface="Helvetica" pitchFamily="2" charset="0"/>
                <a:ea typeface="华文楷体" panose="02010600040101010101" pitchFamily="2" charset="-122"/>
                <a:cs typeface="Arial" panose="020B0604020202020204" pitchFamily="34" charset="0"/>
              </a:rPr>
              <a:t>     There are various factors for the widespread</a:t>
            </a:r>
            <a:endParaRPr lang="en-US" altLang="zh-CN" sz="2400">
              <a:latin typeface="Helvetica" pitchFamily="2" charset="0"/>
              <a:ea typeface="华文楷体" panose="02010600040101010101" pitchFamily="2" charset="-122"/>
              <a:cs typeface="Arial" panose="020B0604020202020204" pitchFamily="34" charset="0"/>
            </a:endParaRPr>
          </a:p>
          <a:p>
            <a:pPr algn="just"/>
            <a:r>
              <a:rPr lang="en-US" altLang="zh-CN" sz="2400">
                <a:latin typeface="Helvetica" pitchFamily="2" charset="0"/>
                <a:ea typeface="华文楷体" panose="02010600040101010101" pitchFamily="2" charset="-122"/>
                <a:cs typeface="Arial" panose="020B0604020202020204" pitchFamily="34" charset="0"/>
              </a:rPr>
              <a:t>interest in Chinese. One of the most common</a:t>
            </a:r>
            <a:endParaRPr lang="en-US" altLang="zh-CN" sz="2400">
              <a:latin typeface="Helvetica" pitchFamily="2" charset="0"/>
              <a:ea typeface="华文楷体" panose="02010600040101010101" pitchFamily="2" charset="-122"/>
              <a:cs typeface="Arial" panose="020B0604020202020204" pitchFamily="34" charset="0"/>
            </a:endParaRPr>
          </a:p>
          <a:p>
            <a:pPr algn="just"/>
            <a:r>
              <a:rPr lang="en-US" altLang="zh-CN" sz="2400">
                <a:latin typeface="Helvetica" pitchFamily="2" charset="0"/>
                <a:ea typeface="华文楷体" panose="02010600040101010101" pitchFamily="2" charset="-122"/>
                <a:cs typeface="Arial" panose="020B0604020202020204" pitchFamily="34" charset="0"/>
              </a:rPr>
              <a:t>causes is that China’s ancient culture has attracted many people in the world. More and more foreigners are becoming interested in this oriental country and enjoying its splendid culture. To understand and study this culture, one must</a:t>
            </a:r>
            <a:endParaRPr lang="en-US" altLang="zh-CN" sz="2400">
              <a:latin typeface="Helvetica" pitchFamily="2" charset="0"/>
              <a:ea typeface="华文楷体" panose="02010600040101010101" pitchFamily="2" charset="-122"/>
              <a:cs typeface="Arial" panose="020B0604020202020204" pitchFamily="34" charset="0"/>
            </a:endParaRPr>
          </a:p>
          <a:p>
            <a:pPr algn="just"/>
            <a:r>
              <a:rPr lang="en-US" altLang="zh-CN" sz="2400">
                <a:latin typeface="Helvetica" pitchFamily="2" charset="0"/>
                <a:ea typeface="华文楷体" panose="02010600040101010101" pitchFamily="2" charset="-122"/>
                <a:cs typeface="Arial" panose="020B0604020202020204" pitchFamily="34" charset="0"/>
              </a:rPr>
              <a:t>learn the Chinese language. Another contributing cause is that China is enjoying rapid economic growth, and its economic and cultural exchange with other countries has increased continuously.</a:t>
            </a:r>
            <a:endParaRPr lang="en-US" altLang="zh-CN" sz="2400" b="1">
              <a:solidFill>
                <a:srgbClr val="FF6600"/>
              </a:solidFill>
              <a:latin typeface="Helvetica" pitchFamily="2" charset="0"/>
              <a:ea typeface="华文楷体" panose="02010600040101010101" pitchFamily="2" charset="-122"/>
              <a:cs typeface="Arial" panose="020B0604020202020204" pitchFamily="34" charset="0"/>
            </a:endParaRPr>
          </a:p>
        </p:txBody>
      </p:sp>
      <p:sp>
        <p:nvSpPr>
          <p:cNvPr id="8" name="右箭头 7">
            <a:hlinkClick r:id="" action="ppaction://hlinkshowjump?jump=nextslide"/>
          </p:cNvPr>
          <p:cNvSpPr/>
          <p:nvPr/>
        </p:nvSpPr>
        <p:spPr>
          <a:xfrm>
            <a:off x="5220072" y="6237312"/>
            <a:ext cx="1800200" cy="648072"/>
          </a:xfrm>
          <a:prstGeom prst="rightArrow">
            <a:avLst/>
          </a:prstGeom>
          <a:solidFill>
            <a:schemeClr val="bg1"/>
          </a:solid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altLang="zh-CN" sz="1600" dirty="0">
                <a:ln>
                  <a:solidFill>
                    <a:schemeClr val="tx1"/>
                  </a:solidFill>
                </a:ln>
                <a:solidFill>
                  <a:schemeClr val="tx1"/>
                </a:solidFill>
              </a:rPr>
              <a:t>to be continued</a:t>
            </a:r>
            <a:endParaRPr lang="zh-CN" altLang="en-US" sz="1600" dirty="0">
              <a:ln>
                <a:solidFill>
                  <a:schemeClr val="tx1"/>
                </a:solidFill>
              </a:ln>
              <a:solidFill>
                <a:schemeClr val="tx1"/>
              </a:solidFill>
            </a:endParaRPr>
          </a:p>
        </p:txBody>
      </p:sp>
      <p:pic>
        <p:nvPicPr>
          <p:cNvPr id="109573" name="Picture 2" descr="H:\2015年修改\图片18.jpg"/>
          <p:cNvPicPr>
            <a:picLocks noChangeAspect="1" noChangeArrowheads="1"/>
          </p:cNvPicPr>
          <p:nvPr/>
        </p:nvPicPr>
        <p:blipFill>
          <a:blip r:embed="rId2"/>
          <a:srcRect/>
          <a:stretch>
            <a:fillRect/>
          </a:stretch>
        </p:blipFill>
        <p:spPr bwMode="auto">
          <a:xfrm>
            <a:off x="0" y="0"/>
            <a:ext cx="7302500" cy="1163638"/>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0594" name="Picture 2"/>
          <p:cNvPicPr>
            <a:picLocks noChangeAspect="1" noChangeArrowheads="1"/>
          </p:cNvPicPr>
          <p:nvPr/>
        </p:nvPicPr>
        <p:blipFill>
          <a:blip r:embed="rId1"/>
          <a:srcRect/>
          <a:stretch>
            <a:fillRect/>
          </a:stretch>
        </p:blipFill>
        <p:spPr bwMode="auto">
          <a:xfrm>
            <a:off x="125413" y="928688"/>
            <a:ext cx="8947150" cy="5643562"/>
          </a:xfrm>
          <a:prstGeom prst="rect">
            <a:avLst/>
          </a:prstGeom>
          <a:noFill/>
          <a:ln w="9525">
            <a:noFill/>
            <a:miter lim="800000"/>
            <a:headEnd/>
            <a:tailEnd/>
          </a:ln>
        </p:spPr>
      </p:pic>
      <p:sp>
        <p:nvSpPr>
          <p:cNvPr id="18" name="TextBox 17"/>
          <p:cNvSpPr txBox="1"/>
          <p:nvPr/>
        </p:nvSpPr>
        <p:spPr>
          <a:xfrm>
            <a:off x="500063" y="1571625"/>
            <a:ext cx="6375400" cy="4595813"/>
          </a:xfrm>
          <a:prstGeom prst="rect">
            <a:avLst/>
          </a:prstGeom>
          <a:noFill/>
        </p:spPr>
        <p:txBody>
          <a:bodyPr>
            <a:spAutoFit/>
          </a:bodyPr>
          <a:lstStyle/>
          <a:p>
            <a:pPr algn="just" fontAlgn="auto">
              <a:lnSpc>
                <a:spcPct val="110000"/>
              </a:lnSpc>
              <a:spcBef>
                <a:spcPts val="0"/>
              </a:spcBef>
              <a:spcAft>
                <a:spcPts val="0"/>
              </a:spcAft>
              <a:defRPr/>
            </a:pPr>
            <a:r>
              <a:rPr lang="en-US" altLang="zh-CN" sz="2600" b="1" dirty="0">
                <a:solidFill>
                  <a:schemeClr val="accent6">
                    <a:lumMod val="75000"/>
                  </a:schemeClr>
                </a:solidFill>
                <a:latin typeface="华文楷体" panose="02010600040101010101" pitchFamily="2" charset="-122"/>
                <a:ea typeface="华文楷体" panose="02010600040101010101" pitchFamily="2" charset="-122"/>
                <a:cs typeface="Arial" panose="020B0604020202020204" pitchFamily="34" charset="0"/>
              </a:rPr>
              <a:t>Sample</a:t>
            </a:r>
            <a:r>
              <a:rPr lang="en-US" altLang="en-US" sz="2600" b="1" dirty="0">
                <a:solidFill>
                  <a:schemeClr val="accent6">
                    <a:lumMod val="75000"/>
                  </a:schemeClr>
                </a:solidFill>
                <a:latin typeface="华文楷体" panose="02010600040101010101" pitchFamily="2" charset="-122"/>
                <a:ea typeface="华文楷体" panose="02010600040101010101" pitchFamily="2" charset="-122"/>
                <a:cs typeface="Arial" panose="020B0604020202020204" pitchFamily="34" charset="0"/>
              </a:rPr>
              <a:t>: </a:t>
            </a:r>
            <a:endParaRPr lang="en-US" altLang="en-US" sz="2600" b="1" dirty="0">
              <a:solidFill>
                <a:schemeClr val="accent6">
                  <a:lumMod val="75000"/>
                </a:schemeClr>
              </a:solidFill>
              <a:latin typeface="华文楷体" panose="02010600040101010101" pitchFamily="2" charset="-122"/>
              <a:ea typeface="华文楷体" panose="02010600040101010101" pitchFamily="2" charset="-122"/>
              <a:cs typeface="Arial" panose="020B0604020202020204" pitchFamily="34" charset="0"/>
            </a:endParaRPr>
          </a:p>
          <a:p>
            <a:pPr indent="457200" algn="just">
              <a:defRPr/>
            </a:pPr>
            <a:r>
              <a:rPr lang="en-US" altLang="zh-CN" sz="2400" dirty="0">
                <a:latin typeface="Helvetica" pitchFamily="2" charset="0"/>
                <a:ea typeface="+mn-ea"/>
              </a:rPr>
              <a:t>Consequently, people who can speak Chinese will be popular in job market. Perhaps the primary factor is that the Chinese language itself has charm in its characters and pronunciation: The picturesque Chinese characters arouse in some foreigners a sense of beauty and are considered attractive. The pronunciation of Mandarin Chinese (Putonghua) is so beautiful and musical that it has attracted many foreigners to learn.</a:t>
            </a:r>
            <a:endParaRPr lang="en-US" altLang="zh-CN" sz="2400" dirty="0">
              <a:latin typeface="Helvetica" pitchFamily="2" charset="0"/>
              <a:ea typeface="+mn-ea"/>
            </a:endParaRPr>
          </a:p>
        </p:txBody>
      </p:sp>
      <p:sp>
        <p:nvSpPr>
          <p:cNvPr id="8" name="右箭头 7">
            <a:hlinkClick r:id="" action="ppaction://hlinkshowjump?jump=nextslide"/>
          </p:cNvPr>
          <p:cNvSpPr/>
          <p:nvPr/>
        </p:nvSpPr>
        <p:spPr>
          <a:xfrm>
            <a:off x="5076056" y="6209952"/>
            <a:ext cx="1800200" cy="648072"/>
          </a:xfrm>
          <a:prstGeom prst="rightArrow">
            <a:avLst/>
          </a:prstGeom>
          <a:solidFill>
            <a:schemeClr val="bg1"/>
          </a:solid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altLang="zh-CN" sz="1600" dirty="0">
                <a:ln>
                  <a:solidFill>
                    <a:schemeClr val="tx1"/>
                  </a:solidFill>
                </a:ln>
                <a:solidFill>
                  <a:schemeClr val="tx1"/>
                </a:solidFill>
              </a:rPr>
              <a:t>to be continued</a:t>
            </a:r>
            <a:endParaRPr lang="zh-CN" altLang="en-US" sz="1600" dirty="0">
              <a:ln>
                <a:solidFill>
                  <a:schemeClr val="tx1"/>
                </a:solidFill>
              </a:ln>
              <a:solidFill>
                <a:schemeClr val="tx1"/>
              </a:solidFill>
            </a:endParaRPr>
          </a:p>
        </p:txBody>
      </p:sp>
      <p:pic>
        <p:nvPicPr>
          <p:cNvPr id="110597" name="Picture 2" descr="H:\2015年修改\图片18.jpg"/>
          <p:cNvPicPr>
            <a:picLocks noChangeAspect="1" noChangeArrowheads="1"/>
          </p:cNvPicPr>
          <p:nvPr/>
        </p:nvPicPr>
        <p:blipFill>
          <a:blip r:embed="rId2"/>
          <a:srcRect/>
          <a:stretch>
            <a:fillRect/>
          </a:stretch>
        </p:blipFill>
        <p:spPr bwMode="auto">
          <a:xfrm>
            <a:off x="0" y="0"/>
            <a:ext cx="7302500" cy="1163638"/>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1618" name="Picture 2"/>
          <p:cNvPicPr>
            <a:picLocks noChangeAspect="1" noChangeArrowheads="1"/>
          </p:cNvPicPr>
          <p:nvPr/>
        </p:nvPicPr>
        <p:blipFill>
          <a:blip r:embed="rId1"/>
          <a:srcRect/>
          <a:stretch>
            <a:fillRect/>
          </a:stretch>
        </p:blipFill>
        <p:spPr bwMode="auto">
          <a:xfrm>
            <a:off x="220663" y="1285875"/>
            <a:ext cx="8709025" cy="4824413"/>
          </a:xfrm>
          <a:prstGeom prst="rect">
            <a:avLst/>
          </a:prstGeom>
          <a:noFill/>
          <a:ln w="9525">
            <a:noFill/>
            <a:miter lim="800000"/>
            <a:headEnd/>
            <a:tailEnd/>
          </a:ln>
        </p:spPr>
      </p:pic>
      <p:sp>
        <p:nvSpPr>
          <p:cNvPr id="18" name="TextBox 17"/>
          <p:cNvSpPr txBox="1"/>
          <p:nvPr/>
        </p:nvSpPr>
        <p:spPr>
          <a:xfrm>
            <a:off x="642938" y="2235200"/>
            <a:ext cx="6072187" cy="2908300"/>
          </a:xfrm>
          <a:prstGeom prst="rect">
            <a:avLst/>
          </a:prstGeom>
          <a:noFill/>
        </p:spPr>
        <p:txBody>
          <a:bodyPr>
            <a:spAutoFit/>
          </a:bodyPr>
          <a:lstStyle/>
          <a:p>
            <a:pPr algn="just" fontAlgn="auto">
              <a:lnSpc>
                <a:spcPct val="150000"/>
              </a:lnSpc>
              <a:spcBef>
                <a:spcPts val="0"/>
              </a:spcBef>
              <a:spcAft>
                <a:spcPts val="0"/>
              </a:spcAft>
              <a:defRPr/>
            </a:pPr>
            <a:r>
              <a:rPr lang="en-US" altLang="zh-CN" sz="2600" b="1" dirty="0">
                <a:solidFill>
                  <a:schemeClr val="accent6">
                    <a:lumMod val="75000"/>
                  </a:schemeClr>
                </a:solidFill>
                <a:latin typeface="华文楷体" panose="02010600040101010101" pitchFamily="2" charset="-122"/>
                <a:ea typeface="华文楷体" panose="02010600040101010101" pitchFamily="2" charset="-122"/>
                <a:cs typeface="Arial" panose="020B0604020202020204" pitchFamily="34" charset="0"/>
              </a:rPr>
              <a:t>Sample</a:t>
            </a:r>
            <a:r>
              <a:rPr lang="en-US" altLang="en-US" sz="2600" b="1" dirty="0">
                <a:solidFill>
                  <a:schemeClr val="accent6">
                    <a:lumMod val="75000"/>
                  </a:schemeClr>
                </a:solidFill>
                <a:latin typeface="华文楷体" panose="02010600040101010101" pitchFamily="2" charset="-122"/>
                <a:ea typeface="华文楷体" panose="02010600040101010101" pitchFamily="2" charset="-122"/>
                <a:cs typeface="Arial" panose="020B0604020202020204" pitchFamily="34" charset="0"/>
              </a:rPr>
              <a:t>: </a:t>
            </a:r>
            <a:endParaRPr lang="en-US" altLang="en-US" sz="2600" b="1" dirty="0">
              <a:solidFill>
                <a:schemeClr val="accent6">
                  <a:lumMod val="75000"/>
                </a:schemeClr>
              </a:solidFill>
              <a:latin typeface="华文楷体" panose="02010600040101010101" pitchFamily="2" charset="-122"/>
              <a:ea typeface="华文楷体" panose="02010600040101010101" pitchFamily="2" charset="-122"/>
              <a:cs typeface="Arial" panose="020B0604020202020204" pitchFamily="34" charset="0"/>
            </a:endParaRPr>
          </a:p>
          <a:p>
            <a:pPr algn="just">
              <a:defRPr/>
            </a:pPr>
            <a:r>
              <a:rPr lang="en-US" altLang="zh-CN" sz="2400" dirty="0">
                <a:latin typeface="+mn-lt"/>
                <a:ea typeface="+mn-ea"/>
              </a:rPr>
              <a:t>    </a:t>
            </a:r>
            <a:r>
              <a:rPr lang="en-US" altLang="zh-CN" sz="2400" dirty="0">
                <a:latin typeface="Helvetica" pitchFamily="2" charset="0"/>
                <a:ea typeface="+mn-ea"/>
              </a:rPr>
              <a:t>Many people believe that the Chinese language will become a more important language in the world in decades to come. As China will open further to the outside world, its language is sure to spread more widely in the world.</a:t>
            </a:r>
            <a:endParaRPr lang="en-US" altLang="zh-CN" sz="2400" dirty="0">
              <a:latin typeface="Helvetica" pitchFamily="2" charset="0"/>
              <a:ea typeface="+mn-ea"/>
            </a:endParaRPr>
          </a:p>
        </p:txBody>
      </p:sp>
      <p:pic>
        <p:nvPicPr>
          <p:cNvPr id="111620" name="Picture 2" descr="H:\2015年修改\图片18.jpg"/>
          <p:cNvPicPr>
            <a:picLocks noChangeAspect="1" noChangeArrowheads="1"/>
          </p:cNvPicPr>
          <p:nvPr/>
        </p:nvPicPr>
        <p:blipFill>
          <a:blip r:embed="rId2"/>
          <a:srcRect/>
          <a:stretch>
            <a:fillRect/>
          </a:stretch>
        </p:blipFill>
        <p:spPr bwMode="auto">
          <a:xfrm>
            <a:off x="0" y="0"/>
            <a:ext cx="7302500" cy="1163638"/>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23"/>
          <p:cNvSpPr txBox="1"/>
          <p:nvPr/>
        </p:nvSpPr>
        <p:spPr>
          <a:xfrm>
            <a:off x="562824" y="2007863"/>
            <a:ext cx="3115092" cy="492443"/>
          </a:xfrm>
          <a:prstGeom prst="rect">
            <a:avLst/>
          </a:prstGeom>
          <a:noFill/>
          <a:ln>
            <a:solidFill>
              <a:srgbClr val="FF6600"/>
            </a:solidFill>
          </a:ln>
          <a:effectLst>
            <a:glow rad="63500">
              <a:schemeClr val="accent6">
                <a:satMod val="175000"/>
                <a:alpha val="40000"/>
              </a:schemeClr>
            </a:glow>
          </a:effectLst>
        </p:spPr>
        <p:txBody>
          <a:bodyPr>
            <a:spAutoFit/>
          </a:bodyPr>
          <a:lstStyle/>
          <a:p>
            <a:pPr fontAlgn="auto">
              <a:spcBef>
                <a:spcPts val="0"/>
              </a:spcBef>
              <a:spcAft>
                <a:spcPts val="0"/>
              </a:spcAft>
              <a:defRPr/>
            </a:pPr>
            <a:r>
              <a:rPr lang="en-US" altLang="zh-CN" sz="2600" b="1" dirty="0">
                <a:latin typeface="Helvetica" pitchFamily="2" charset="0"/>
                <a:ea typeface="楷体_GB2312" panose="02010609030101010101" pitchFamily="49" charset="-122"/>
              </a:rPr>
              <a:t>Writing practice</a:t>
            </a:r>
            <a:endParaRPr lang="zh-CN" altLang="en-US" sz="2600" b="1" dirty="0">
              <a:latin typeface="+mn-lt"/>
              <a:ea typeface="+mn-ea"/>
            </a:endParaRPr>
          </a:p>
        </p:txBody>
      </p:sp>
      <p:sp>
        <p:nvSpPr>
          <p:cNvPr id="25" name="Rectangle 1"/>
          <p:cNvSpPr>
            <a:spLocks noChangeArrowheads="1"/>
          </p:cNvSpPr>
          <p:nvPr/>
        </p:nvSpPr>
        <p:spPr bwMode="auto">
          <a:xfrm>
            <a:off x="428625" y="2894013"/>
            <a:ext cx="5295900" cy="2308225"/>
          </a:xfrm>
          <a:prstGeom prst="rect">
            <a:avLst/>
          </a:prstGeom>
          <a:noFill/>
          <a:ln w="9525">
            <a:noFill/>
            <a:miter lim="800000"/>
          </a:ln>
          <a:effectLst>
            <a:prstShdw prst="shdw17" dist="17961" dir="2700000">
              <a:schemeClr val="accent1">
                <a:gamma/>
                <a:shade val="60000"/>
                <a:invGamma/>
                <a:alpha val="50000"/>
              </a:schemeClr>
            </a:prstShdw>
          </a:effectLst>
        </p:spPr>
        <p:txBody>
          <a:bodyPr anchor="ctr">
            <a:spAutoFit/>
          </a:bodyPr>
          <a:lstStyle/>
          <a:p>
            <a:pPr eaLnBrk="0" fontAlgn="auto" hangingPunct="0">
              <a:lnSpc>
                <a:spcPct val="150000"/>
              </a:lnSpc>
              <a:spcBef>
                <a:spcPts val="0"/>
              </a:spcBef>
              <a:spcAft>
                <a:spcPts val="0"/>
              </a:spcAft>
              <a:defRPr/>
            </a:pPr>
            <a:r>
              <a:rPr lang="en-US" altLang="zh-CN" sz="2400" b="1" i="1" dirty="0">
                <a:latin typeface="Helvetica" pitchFamily="2" charset="0"/>
                <a:ea typeface="Cambria Math" panose="02040503050406030204" pitchFamily="18" charset="0"/>
                <a:cs typeface="Arial" panose="020B0604020202020204" pitchFamily="34" charset="0"/>
              </a:rPr>
              <a:t>Directions:  </a:t>
            </a:r>
            <a:r>
              <a:rPr lang="en-US" altLang="zh-CN" sz="2400" i="1" dirty="0">
                <a:latin typeface="Helvetica" pitchFamily="2" charset="0"/>
                <a:ea typeface="Cambria Math" panose="02040503050406030204" pitchFamily="18" charset="0"/>
                <a:cs typeface="Arial" panose="020B0604020202020204" pitchFamily="34" charset="0"/>
              </a:rPr>
              <a:t>Write an essay of no less than 200 words on one of the following topics. One topic has an outline you can follow.</a:t>
            </a:r>
            <a:endParaRPr lang="en-US" altLang="zh-CN" sz="2400" i="1" dirty="0">
              <a:latin typeface="Helvetica" pitchFamily="2" charset="0"/>
              <a:ea typeface="Cambria Math" panose="02040503050406030204" pitchFamily="18" charset="0"/>
              <a:cs typeface="Arial" panose="020B0604020202020204" pitchFamily="34" charset="0"/>
            </a:endParaRPr>
          </a:p>
        </p:txBody>
      </p:sp>
      <p:pic>
        <p:nvPicPr>
          <p:cNvPr id="112646" name="Picture 2" descr="H:\2015年修改\图片18.jpg"/>
          <p:cNvPicPr>
            <a:picLocks noChangeAspect="1" noChangeArrowheads="1"/>
          </p:cNvPicPr>
          <p:nvPr/>
        </p:nvPicPr>
        <p:blipFill>
          <a:blip r:embed="rId1"/>
          <a:srcRect/>
          <a:stretch>
            <a:fillRect/>
          </a:stretch>
        </p:blipFill>
        <p:spPr bwMode="auto">
          <a:xfrm>
            <a:off x="0" y="0"/>
            <a:ext cx="7302500" cy="1163638"/>
          </a:xfrm>
          <a:prstGeom prst="rect">
            <a:avLst/>
          </a:prstGeom>
          <a:noFill/>
          <a:ln w="9525">
            <a:noFill/>
            <a:miter lim="800000"/>
            <a:headEnd/>
            <a:tailEnd/>
          </a:ln>
        </p:spPr>
      </p:pic>
      <p:pic>
        <p:nvPicPr>
          <p:cNvPr id="112647" name="图片 6" descr="estanteria-libros-arbol-muebles-modernos-ahoramas-reformas-interiorismo.jpg"/>
          <p:cNvPicPr>
            <a:picLocks noChangeAspect="1"/>
          </p:cNvPicPr>
          <p:nvPr/>
        </p:nvPicPr>
        <p:blipFill>
          <a:blip r:embed="rId2"/>
          <a:srcRect l="16666" r="16667"/>
          <a:stretch>
            <a:fillRect/>
          </a:stretch>
        </p:blipFill>
        <p:spPr bwMode="auto">
          <a:xfrm>
            <a:off x="5676900" y="1304925"/>
            <a:ext cx="3251200" cy="48768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3666" name="Picture 2" descr="H:\2015年修改\图片18.jpg"/>
          <p:cNvPicPr>
            <a:picLocks noChangeAspect="1" noChangeArrowheads="1"/>
          </p:cNvPicPr>
          <p:nvPr/>
        </p:nvPicPr>
        <p:blipFill>
          <a:blip r:embed="rId1"/>
          <a:srcRect/>
          <a:stretch>
            <a:fillRect/>
          </a:stretch>
        </p:blipFill>
        <p:spPr bwMode="auto">
          <a:xfrm>
            <a:off x="0" y="0"/>
            <a:ext cx="7302500" cy="1163638"/>
          </a:xfrm>
          <a:prstGeom prst="rect">
            <a:avLst/>
          </a:prstGeom>
          <a:noFill/>
          <a:ln w="9525">
            <a:noFill/>
            <a:miter lim="800000"/>
            <a:headEnd/>
            <a:tailEnd/>
          </a:ln>
        </p:spPr>
      </p:pic>
      <p:grpSp>
        <p:nvGrpSpPr>
          <p:cNvPr id="113667" name="组合 22"/>
          <p:cNvGrpSpPr/>
          <p:nvPr/>
        </p:nvGrpSpPr>
        <p:grpSpPr bwMode="auto">
          <a:xfrm>
            <a:off x="261938" y="1430338"/>
            <a:ext cx="8596312" cy="4713287"/>
            <a:chOff x="214282" y="1141399"/>
            <a:chExt cx="8620156" cy="4824426"/>
          </a:xfrm>
        </p:grpSpPr>
        <p:sp>
          <p:nvSpPr>
            <p:cNvPr id="8" name="矩形 7"/>
            <p:cNvSpPr/>
            <p:nvPr/>
          </p:nvSpPr>
          <p:spPr>
            <a:xfrm>
              <a:off x="214282" y="1141399"/>
              <a:ext cx="8620156" cy="4824426"/>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fontAlgn="auto">
                <a:lnSpc>
                  <a:spcPct val="110000"/>
                </a:lnSpc>
                <a:spcBef>
                  <a:spcPts val="0"/>
                </a:spcBef>
                <a:spcAft>
                  <a:spcPts val="0"/>
                </a:spcAft>
                <a:defRPr/>
              </a:pPr>
              <a:r>
                <a:rPr lang="en-US" altLang="zh-CN" sz="2400" b="1" dirty="0"/>
                <a:t>Topic:  </a:t>
              </a:r>
              <a:r>
                <a:rPr lang="en-US" altLang="zh-CN" sz="2400" dirty="0"/>
                <a:t>Stressful life for kids</a:t>
              </a:r>
              <a:endParaRPr lang="en-US" altLang="zh-CN" sz="2400" dirty="0"/>
            </a:p>
            <a:p>
              <a:pPr>
                <a:defRPr/>
              </a:pPr>
              <a:r>
                <a:rPr lang="en-US" altLang="zh-CN" sz="2400" b="1" dirty="0"/>
                <a:t>Introduction:   </a:t>
              </a:r>
              <a:r>
                <a:rPr lang="en-US" altLang="zh-CN" sz="2400" dirty="0"/>
                <a:t>Thesis statement: </a:t>
              </a:r>
              <a:r>
                <a:rPr lang="en-US" altLang="zh-CN" sz="2400" b="1" dirty="0"/>
                <a:t> </a:t>
              </a:r>
              <a:r>
                <a:rPr lang="en-US" altLang="zh-CN" sz="2400" dirty="0"/>
                <a:t>Some parents tend to expect too</a:t>
              </a:r>
              <a:endParaRPr lang="en-US" altLang="zh-CN" sz="2400" dirty="0"/>
            </a:p>
            <a:p>
              <a:pPr>
                <a:defRPr/>
              </a:pPr>
              <a:r>
                <a:rPr lang="en-US" altLang="zh-CN" sz="2400" dirty="0"/>
                <a:t>much from their children.</a:t>
              </a:r>
              <a:endParaRPr lang="en-US" altLang="zh-CN" sz="2400" dirty="0"/>
            </a:p>
            <a:p>
              <a:pPr>
                <a:defRPr/>
              </a:pPr>
              <a:endParaRPr lang="en-US" altLang="zh-CN" sz="2400" dirty="0"/>
            </a:p>
            <a:p>
              <a:pPr fontAlgn="auto">
                <a:lnSpc>
                  <a:spcPct val="110000"/>
                </a:lnSpc>
                <a:spcBef>
                  <a:spcPts val="0"/>
                </a:spcBef>
                <a:spcAft>
                  <a:spcPts val="0"/>
                </a:spcAft>
                <a:defRPr/>
              </a:pPr>
              <a:r>
                <a:rPr lang="en-US" altLang="zh-CN" sz="2400" b="1" dirty="0"/>
                <a:t>Body:</a:t>
              </a:r>
              <a:endParaRPr lang="en-US" altLang="zh-CN" sz="2400" b="1" dirty="0"/>
            </a:p>
            <a:p>
              <a:pPr fontAlgn="auto">
                <a:lnSpc>
                  <a:spcPct val="110000"/>
                </a:lnSpc>
                <a:spcBef>
                  <a:spcPts val="0"/>
                </a:spcBef>
                <a:spcAft>
                  <a:spcPts val="0"/>
                </a:spcAft>
                <a:defRPr/>
              </a:pPr>
              <a:r>
                <a:rPr lang="en-US" altLang="zh-CN" sz="2400" dirty="0"/>
                <a:t>Cause 1: The harsh reality</a:t>
              </a:r>
              <a:endParaRPr lang="en-US" altLang="zh-CN" sz="2400" dirty="0"/>
            </a:p>
            <a:p>
              <a:pPr fontAlgn="auto">
                <a:lnSpc>
                  <a:spcPct val="110000"/>
                </a:lnSpc>
                <a:spcBef>
                  <a:spcPts val="0"/>
                </a:spcBef>
                <a:spcAft>
                  <a:spcPts val="0"/>
                </a:spcAft>
                <a:defRPr/>
              </a:pPr>
              <a:r>
                <a:rPr lang="en-US" altLang="zh-CN" sz="2400" dirty="0"/>
                <a:t>Cause 2: The peer pressure</a:t>
              </a:r>
              <a:endParaRPr lang="en-US" altLang="zh-CN" sz="2400" dirty="0"/>
            </a:p>
            <a:p>
              <a:pPr fontAlgn="auto">
                <a:lnSpc>
                  <a:spcPct val="110000"/>
                </a:lnSpc>
                <a:spcBef>
                  <a:spcPts val="0"/>
                </a:spcBef>
                <a:spcAft>
                  <a:spcPts val="0"/>
                </a:spcAft>
                <a:defRPr/>
              </a:pPr>
              <a:r>
                <a:rPr lang="en-US" altLang="zh-CN" sz="2400" dirty="0"/>
                <a:t>Cause 3: Parents’ love for their kids</a:t>
              </a:r>
              <a:endParaRPr lang="en-US" altLang="zh-CN" sz="2400" dirty="0"/>
            </a:p>
            <a:p>
              <a:pPr fontAlgn="auto">
                <a:lnSpc>
                  <a:spcPct val="110000"/>
                </a:lnSpc>
                <a:spcBef>
                  <a:spcPts val="0"/>
                </a:spcBef>
                <a:spcAft>
                  <a:spcPts val="0"/>
                </a:spcAft>
                <a:defRPr/>
              </a:pPr>
              <a:endParaRPr lang="en-US" altLang="zh-CN" sz="2400" dirty="0"/>
            </a:p>
            <a:p>
              <a:pPr>
                <a:defRPr/>
              </a:pPr>
              <a:r>
                <a:rPr lang="en-US" altLang="zh-CN" sz="2400" b="1" dirty="0"/>
                <a:t>Conclusion:  </a:t>
              </a:r>
              <a:r>
                <a:rPr lang="en-US" altLang="zh-CN" sz="2400" dirty="0"/>
                <a:t>To set reasonable expectations for the kids is no easy, but is worth trying.</a:t>
              </a:r>
              <a:endParaRPr lang="zh-CN" altLang="en-US" sz="2400" dirty="0"/>
            </a:p>
          </p:txBody>
        </p:sp>
        <p:cxnSp>
          <p:nvCxnSpPr>
            <p:cNvPr id="10" name="直接连接符 9"/>
            <p:cNvCxnSpPr/>
            <p:nvPr/>
          </p:nvCxnSpPr>
          <p:spPr>
            <a:xfrm>
              <a:off x="214282" y="1784873"/>
              <a:ext cx="8620156" cy="1624"/>
            </a:xfrm>
            <a:prstGeom prst="line">
              <a:avLst/>
            </a:prstGeom>
            <a:ln>
              <a:solidFill>
                <a:srgbClr val="FF9900"/>
              </a:solidFill>
              <a:prstDash val="lgDash"/>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214282" y="2142358"/>
              <a:ext cx="8620156" cy="1624"/>
            </a:xfrm>
            <a:prstGeom prst="line">
              <a:avLst/>
            </a:prstGeom>
            <a:ln>
              <a:solidFill>
                <a:srgbClr val="FF9900"/>
              </a:solidFill>
              <a:prstDash val="lgDash"/>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214282" y="2571340"/>
              <a:ext cx="8620156" cy="1624"/>
            </a:xfrm>
            <a:prstGeom prst="line">
              <a:avLst/>
            </a:prstGeom>
            <a:ln>
              <a:solidFill>
                <a:srgbClr val="FF9900"/>
              </a:solidFill>
              <a:prstDash val="lgDash"/>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214282" y="3000323"/>
              <a:ext cx="8620156" cy="1624"/>
            </a:xfrm>
            <a:prstGeom prst="line">
              <a:avLst/>
            </a:prstGeom>
            <a:ln>
              <a:solidFill>
                <a:srgbClr val="FF9900"/>
              </a:solidFill>
              <a:prstDash val="lgDash"/>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214282" y="3429305"/>
              <a:ext cx="8620156" cy="1624"/>
            </a:xfrm>
            <a:prstGeom prst="line">
              <a:avLst/>
            </a:prstGeom>
            <a:ln>
              <a:solidFill>
                <a:srgbClr val="FF9900"/>
              </a:solidFill>
              <a:prstDash val="lgDash"/>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214282" y="3858287"/>
              <a:ext cx="8620156" cy="1624"/>
            </a:xfrm>
            <a:prstGeom prst="line">
              <a:avLst/>
            </a:prstGeom>
            <a:ln>
              <a:solidFill>
                <a:srgbClr val="FF9900"/>
              </a:solidFill>
              <a:prstDash val="lgDash"/>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214282" y="4214147"/>
              <a:ext cx="8620156" cy="1625"/>
            </a:xfrm>
            <a:prstGeom prst="line">
              <a:avLst/>
            </a:prstGeom>
            <a:ln>
              <a:solidFill>
                <a:srgbClr val="FF9900"/>
              </a:solidFill>
              <a:prstDash val="lgDash"/>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214282" y="4643129"/>
              <a:ext cx="8620156" cy="1625"/>
            </a:xfrm>
            <a:prstGeom prst="line">
              <a:avLst/>
            </a:prstGeom>
            <a:ln>
              <a:solidFill>
                <a:srgbClr val="FF9900"/>
              </a:solidFill>
              <a:prstDash val="lgDash"/>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214282" y="5000615"/>
              <a:ext cx="8620156" cy="1625"/>
            </a:xfrm>
            <a:prstGeom prst="line">
              <a:avLst/>
            </a:prstGeom>
            <a:ln>
              <a:solidFill>
                <a:srgbClr val="FF9900"/>
              </a:solidFill>
              <a:prstDash val="lgDash"/>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214282" y="5429597"/>
              <a:ext cx="8620156" cy="1625"/>
            </a:xfrm>
            <a:prstGeom prst="line">
              <a:avLst/>
            </a:prstGeom>
            <a:ln>
              <a:solidFill>
                <a:srgbClr val="FF9900"/>
              </a:solidFill>
              <a:prstDash val="lgDash"/>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214282" y="5787082"/>
              <a:ext cx="8620156" cy="1625"/>
            </a:xfrm>
            <a:prstGeom prst="line">
              <a:avLst/>
            </a:prstGeom>
            <a:ln>
              <a:solidFill>
                <a:srgbClr val="FF9900"/>
              </a:solidFill>
              <a:prstDash val="lgDash"/>
            </a:ln>
          </p:spPr>
          <p:style>
            <a:lnRef idx="1">
              <a:schemeClr val="accent1"/>
            </a:lnRef>
            <a:fillRef idx="0">
              <a:schemeClr val="accent1"/>
            </a:fillRef>
            <a:effectRef idx="0">
              <a:schemeClr val="accent1"/>
            </a:effectRef>
            <a:fontRef idx="minor">
              <a:schemeClr val="tx1"/>
            </a:fontRef>
          </p:style>
        </p:cxnSp>
      </p:gr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otalTime>0</TotalTime>
  <Words>30921</Words>
  <Application>WPS 演示</Application>
  <PresentationFormat>全屏显示(4:3)</PresentationFormat>
  <Paragraphs>1288</Paragraphs>
  <Slides>113</Slides>
  <Notes>92</Notes>
  <HiddenSlides>0</HiddenSlides>
  <MMClips>4</MMClips>
  <ScaleCrop>false</ScaleCrop>
  <HeadingPairs>
    <vt:vector size="6" baseType="variant">
      <vt:variant>
        <vt:lpstr>已用的字体</vt:lpstr>
      </vt:variant>
      <vt:variant>
        <vt:i4>33</vt:i4>
      </vt:variant>
      <vt:variant>
        <vt:lpstr>主题</vt:lpstr>
      </vt:variant>
      <vt:variant>
        <vt:i4>2</vt:i4>
      </vt:variant>
      <vt:variant>
        <vt:lpstr>幻灯片标题</vt:lpstr>
      </vt:variant>
      <vt:variant>
        <vt:i4>113</vt:i4>
      </vt:variant>
    </vt:vector>
  </HeadingPairs>
  <TitlesOfParts>
    <vt:vector size="148" baseType="lpstr">
      <vt:lpstr>Arial</vt:lpstr>
      <vt:lpstr>宋体</vt:lpstr>
      <vt:lpstr>Wingdings</vt:lpstr>
      <vt:lpstr>Calibri</vt:lpstr>
      <vt:lpstr>Calibri</vt:lpstr>
      <vt:lpstr>方正大黑简体</vt:lpstr>
      <vt:lpstr>Georgia</vt:lpstr>
      <vt:lpstr>Gulim</vt:lpstr>
      <vt:lpstr>华文彩云</vt:lpstr>
      <vt:lpstr>Helvetica</vt:lpstr>
      <vt:lpstr>Helvetica</vt:lpstr>
      <vt:lpstr>Arial Unicode MS</vt:lpstr>
      <vt:lpstr>Helvetica Neue</vt:lpstr>
      <vt:lpstr>Cooper Black</vt:lpstr>
      <vt:lpstr>Comic Sans MS</vt:lpstr>
      <vt:lpstr>Cooper Black</vt:lpstr>
      <vt:lpstr>Cambria Math</vt:lpstr>
      <vt:lpstr>楷体_GB2312</vt:lpstr>
      <vt:lpstr>微软雅黑</vt:lpstr>
      <vt:lpstr>黑体</vt:lpstr>
      <vt:lpstr>Tempus Sans ITC</vt:lpstr>
      <vt:lpstr>方正舒体</vt:lpstr>
      <vt:lpstr>Wingdings 2</vt:lpstr>
      <vt:lpstr>华文楷体</vt:lpstr>
      <vt:lpstr>华文行楷</vt:lpstr>
      <vt:lpstr>PMingLiU</vt:lpstr>
      <vt:lpstr>华文新魏</vt:lpstr>
      <vt:lpstr>楷体</vt:lpstr>
      <vt:lpstr>楷体_GB2312</vt:lpstr>
      <vt:lpstr>Helvetica Neue Black Condensed</vt:lpstr>
      <vt:lpstr>Times New Roman</vt:lpstr>
      <vt:lpstr>楷体_GB2312</vt:lpstr>
      <vt:lpstr>Segoe Print</vt:lpstr>
      <vt:lpstr>Office 主题</vt:lpstr>
      <vt:lpstr>1_Office 主题</vt:lpstr>
      <vt:lpstr>PowerPoint 演示文稿</vt:lpstr>
      <vt:lpstr>PowerPoint 演示文稿</vt:lpstr>
      <vt:lpstr>Section A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yzp</dc:creator>
  <cp:lastModifiedBy>yj</cp:lastModifiedBy>
  <cp:revision>581</cp:revision>
  <dcterms:created xsi:type="dcterms:W3CDTF">2017-04-02T23:55:23Z</dcterms:created>
  <dcterms:modified xsi:type="dcterms:W3CDTF">2017-04-03T00:00:20Z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2052-10.1.0.6207</vt:lpwstr>
  </property>
</Properties>
</file>